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7"/>
  </p:notesMasterIdLst>
  <p:handoutMasterIdLst>
    <p:handoutMasterId r:id="rId28"/>
  </p:handoutMasterIdLst>
  <p:sldIdLst>
    <p:sldId id="3443" r:id="rId2"/>
    <p:sldId id="3444" r:id="rId3"/>
    <p:sldId id="3445" r:id="rId4"/>
    <p:sldId id="3458" r:id="rId5"/>
    <p:sldId id="3446" r:id="rId6"/>
    <p:sldId id="3448" r:id="rId7"/>
    <p:sldId id="3451" r:id="rId8"/>
    <p:sldId id="3459" r:id="rId9"/>
    <p:sldId id="3462" r:id="rId10"/>
    <p:sldId id="3450" r:id="rId11"/>
    <p:sldId id="3453" r:id="rId12"/>
    <p:sldId id="3454" r:id="rId13"/>
    <p:sldId id="3460" r:id="rId14"/>
    <p:sldId id="3449" r:id="rId15"/>
    <p:sldId id="3463" r:id="rId16"/>
    <p:sldId id="3452" r:id="rId17"/>
    <p:sldId id="3456" r:id="rId18"/>
    <p:sldId id="3461" r:id="rId19"/>
    <p:sldId id="3455" r:id="rId20"/>
    <p:sldId id="3457" r:id="rId21"/>
    <p:sldId id="3464" r:id="rId22"/>
    <p:sldId id="3466" r:id="rId23"/>
    <p:sldId id="3467" r:id="rId24"/>
    <p:sldId id="3469" r:id="rId25"/>
    <p:sldId id="3465" r:id="rId26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744"/>
    <a:srgbClr val="0673AE"/>
    <a:srgbClr val="FE5817"/>
    <a:srgbClr val="5ED1E5"/>
    <a:srgbClr val="FFC000"/>
    <a:srgbClr val="F2F2F2"/>
    <a:srgbClr val="C00000"/>
    <a:srgbClr val="F59817"/>
    <a:srgbClr val="33AE7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95317" autoAdjust="0"/>
  </p:normalViewPr>
  <p:slideViewPr>
    <p:cSldViewPr>
      <p:cViewPr varScale="1">
        <p:scale>
          <a:sx n="94" d="100"/>
          <a:sy n="94" d="100"/>
        </p:scale>
        <p:origin x="108" y="426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99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70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6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0801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8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311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9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511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3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46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9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4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93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3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06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9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98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89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7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68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2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61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8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42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0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62529" y="879418"/>
            <a:ext cx="110374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54961" y="411862"/>
            <a:ext cx="548961" cy="289642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1391177" y="340287"/>
            <a:ext cx="944082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531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531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982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  <p:sldLayoutId id="2147483708" r:id="rId3"/>
  </p:sldLayoutIdLst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/>
          </p:cNvSpPr>
          <p:nvPr/>
        </p:nvSpPr>
        <p:spPr bwMode="auto">
          <a:xfrm>
            <a:off x="-1" y="3299"/>
            <a:ext cx="7013557" cy="7232650"/>
          </a:xfrm>
          <a:custGeom>
            <a:avLst/>
            <a:gdLst>
              <a:gd name="connsiteX0" fmla="*/ 0 w 6788094"/>
              <a:gd name="connsiteY0" fmla="*/ 0 h 7232650"/>
              <a:gd name="connsiteX1" fmla="*/ 6788094 w 6788094"/>
              <a:gd name="connsiteY1" fmla="*/ 0 h 7232650"/>
              <a:gd name="connsiteX2" fmla="*/ 6779165 w 6788094"/>
              <a:gd name="connsiteY2" fmla="*/ 447682 h 7232650"/>
              <a:gd name="connsiteX3" fmla="*/ 6745681 w 6788094"/>
              <a:gd name="connsiteY3" fmla="*/ 893114 h 7232650"/>
              <a:gd name="connsiteX4" fmla="*/ 6685408 w 6788094"/>
              <a:gd name="connsiteY4" fmla="*/ 1327298 h 7232650"/>
              <a:gd name="connsiteX5" fmla="*/ 6607278 w 6788094"/>
              <a:gd name="connsiteY5" fmla="*/ 1759233 h 7232650"/>
              <a:gd name="connsiteX6" fmla="*/ 6511289 w 6788094"/>
              <a:gd name="connsiteY6" fmla="*/ 2184418 h 7232650"/>
              <a:gd name="connsiteX7" fmla="*/ 6392977 w 6788094"/>
              <a:gd name="connsiteY7" fmla="*/ 2596106 h 7232650"/>
              <a:gd name="connsiteX8" fmla="*/ 6254575 w 6788094"/>
              <a:gd name="connsiteY8" fmla="*/ 3001044 h 7232650"/>
              <a:gd name="connsiteX9" fmla="*/ 6093849 w 6788094"/>
              <a:gd name="connsiteY9" fmla="*/ 3396984 h 7232650"/>
              <a:gd name="connsiteX10" fmla="*/ 5917497 w 6788094"/>
              <a:gd name="connsiteY10" fmla="*/ 3786174 h 7232650"/>
              <a:gd name="connsiteX11" fmla="*/ 5723287 w 6788094"/>
              <a:gd name="connsiteY11" fmla="*/ 4161867 h 7232650"/>
              <a:gd name="connsiteX12" fmla="*/ 5508987 w 6788094"/>
              <a:gd name="connsiteY12" fmla="*/ 4528562 h 7232650"/>
              <a:gd name="connsiteX13" fmla="*/ 5279060 w 6788094"/>
              <a:gd name="connsiteY13" fmla="*/ 4881758 h 7232650"/>
              <a:gd name="connsiteX14" fmla="*/ 5033507 w 6788094"/>
              <a:gd name="connsiteY14" fmla="*/ 5221456 h 7232650"/>
              <a:gd name="connsiteX15" fmla="*/ 4772328 w 6788094"/>
              <a:gd name="connsiteY15" fmla="*/ 5552156 h 7232650"/>
              <a:gd name="connsiteX16" fmla="*/ 4495523 w 6788094"/>
              <a:gd name="connsiteY16" fmla="*/ 5867108 h 7232650"/>
              <a:gd name="connsiteX17" fmla="*/ 4203091 w 6788094"/>
              <a:gd name="connsiteY17" fmla="*/ 6168562 h 7232650"/>
              <a:gd name="connsiteX18" fmla="*/ 3895034 w 6788094"/>
              <a:gd name="connsiteY18" fmla="*/ 6458768 h 7232650"/>
              <a:gd name="connsiteX19" fmla="*/ 3575815 w 6788094"/>
              <a:gd name="connsiteY19" fmla="*/ 6733226 h 7232650"/>
              <a:gd name="connsiteX20" fmla="*/ 3240970 w 6788094"/>
              <a:gd name="connsiteY20" fmla="*/ 6989687 h 7232650"/>
              <a:gd name="connsiteX21" fmla="*/ 2892732 w 6788094"/>
              <a:gd name="connsiteY21" fmla="*/ 7232650 h 7232650"/>
              <a:gd name="connsiteX22" fmla="*/ 0 w 6788094"/>
              <a:gd name="connsiteY22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8094" h="7232650">
                <a:moveTo>
                  <a:pt x="0" y="0"/>
                </a:moveTo>
                <a:lnTo>
                  <a:pt x="6788094" y="0"/>
                </a:lnTo>
                <a:lnTo>
                  <a:pt x="6779165" y="447682"/>
                </a:lnTo>
                <a:lnTo>
                  <a:pt x="6745681" y="893114"/>
                </a:lnTo>
                <a:lnTo>
                  <a:pt x="6685408" y="1327298"/>
                </a:lnTo>
                <a:lnTo>
                  <a:pt x="6607278" y="1759233"/>
                </a:lnTo>
                <a:lnTo>
                  <a:pt x="6511289" y="2184418"/>
                </a:lnTo>
                <a:lnTo>
                  <a:pt x="6392977" y="2596106"/>
                </a:lnTo>
                <a:lnTo>
                  <a:pt x="6254575" y="3001044"/>
                </a:lnTo>
                <a:lnTo>
                  <a:pt x="6093849" y="3396984"/>
                </a:lnTo>
                <a:lnTo>
                  <a:pt x="5917497" y="3786174"/>
                </a:lnTo>
                <a:lnTo>
                  <a:pt x="5723287" y="4161867"/>
                </a:lnTo>
                <a:lnTo>
                  <a:pt x="5508987" y="4528562"/>
                </a:lnTo>
                <a:lnTo>
                  <a:pt x="5279060" y="4881758"/>
                </a:lnTo>
                <a:lnTo>
                  <a:pt x="5033507" y="5221456"/>
                </a:lnTo>
                <a:lnTo>
                  <a:pt x="4772328" y="5552156"/>
                </a:lnTo>
                <a:lnTo>
                  <a:pt x="4495523" y="5867108"/>
                </a:lnTo>
                <a:lnTo>
                  <a:pt x="4203091" y="6168562"/>
                </a:lnTo>
                <a:lnTo>
                  <a:pt x="3895034" y="6458768"/>
                </a:lnTo>
                <a:lnTo>
                  <a:pt x="3575815" y="6733226"/>
                </a:lnTo>
                <a:lnTo>
                  <a:pt x="3240970" y="6989687"/>
                </a:lnTo>
                <a:lnTo>
                  <a:pt x="2892732" y="7232650"/>
                </a:lnTo>
                <a:lnTo>
                  <a:pt x="0" y="72326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892731" y="3299"/>
            <a:ext cx="4120825" cy="7232650"/>
          </a:xfrm>
          <a:custGeom>
            <a:avLst/>
            <a:gdLst>
              <a:gd name="T0" fmla="*/ 1745 w 1846"/>
              <a:gd name="T1" fmla="*/ 0 h 3215"/>
              <a:gd name="T2" fmla="*/ 1842 w 1846"/>
              <a:gd name="T3" fmla="*/ 0 h 3215"/>
              <a:gd name="T4" fmla="*/ 1846 w 1846"/>
              <a:gd name="T5" fmla="*/ 131 h 3215"/>
              <a:gd name="T6" fmla="*/ 1839 w 1846"/>
              <a:gd name="T7" fmla="*/ 346 h 3215"/>
              <a:gd name="T8" fmla="*/ 1823 w 1846"/>
              <a:gd name="T9" fmla="*/ 559 h 3215"/>
              <a:gd name="T10" fmla="*/ 1795 w 1846"/>
              <a:gd name="T11" fmla="*/ 767 h 3215"/>
              <a:gd name="T12" fmla="*/ 1759 w 1846"/>
              <a:gd name="T13" fmla="*/ 973 h 3215"/>
              <a:gd name="T14" fmla="*/ 1712 w 1846"/>
              <a:gd name="T15" fmla="*/ 1175 h 3215"/>
              <a:gd name="T16" fmla="*/ 1654 w 1846"/>
              <a:gd name="T17" fmla="*/ 1372 h 3215"/>
              <a:gd name="T18" fmla="*/ 1586 w 1846"/>
              <a:gd name="T19" fmla="*/ 1566 h 3215"/>
              <a:gd name="T20" fmla="*/ 1509 w 1846"/>
              <a:gd name="T21" fmla="*/ 1756 h 3215"/>
              <a:gd name="T22" fmla="*/ 1423 w 1846"/>
              <a:gd name="T23" fmla="*/ 1939 h 3215"/>
              <a:gd name="T24" fmla="*/ 1329 w 1846"/>
              <a:gd name="T25" fmla="*/ 2119 h 3215"/>
              <a:gd name="T26" fmla="*/ 1228 w 1846"/>
              <a:gd name="T27" fmla="*/ 2294 h 3215"/>
              <a:gd name="T28" fmla="*/ 1116 w 1846"/>
              <a:gd name="T29" fmla="*/ 2463 h 3215"/>
              <a:gd name="T30" fmla="*/ 997 w 1846"/>
              <a:gd name="T31" fmla="*/ 2625 h 3215"/>
              <a:gd name="T32" fmla="*/ 870 w 1846"/>
              <a:gd name="T33" fmla="*/ 2782 h 3215"/>
              <a:gd name="T34" fmla="*/ 737 w 1846"/>
              <a:gd name="T35" fmla="*/ 2934 h 3215"/>
              <a:gd name="T36" fmla="*/ 596 w 1846"/>
              <a:gd name="T37" fmla="*/ 3077 h 3215"/>
              <a:gd name="T38" fmla="*/ 447 w 1846"/>
              <a:gd name="T39" fmla="*/ 3215 h 3215"/>
              <a:gd name="T40" fmla="*/ 0 w 1846"/>
              <a:gd name="T41" fmla="*/ 3215 h 3215"/>
              <a:gd name="T42" fmla="*/ 156 w 1846"/>
              <a:gd name="T43" fmla="*/ 3107 h 3215"/>
              <a:gd name="T44" fmla="*/ 306 w 1846"/>
              <a:gd name="T45" fmla="*/ 2993 h 3215"/>
              <a:gd name="T46" fmla="*/ 449 w 1846"/>
              <a:gd name="T47" fmla="*/ 2871 h 3215"/>
              <a:gd name="T48" fmla="*/ 587 w 1846"/>
              <a:gd name="T49" fmla="*/ 2742 h 3215"/>
              <a:gd name="T50" fmla="*/ 718 w 1846"/>
              <a:gd name="T51" fmla="*/ 2608 h 3215"/>
              <a:gd name="T52" fmla="*/ 842 w 1846"/>
              <a:gd name="T53" fmla="*/ 2468 h 3215"/>
              <a:gd name="T54" fmla="*/ 959 w 1846"/>
              <a:gd name="T55" fmla="*/ 2321 h 3215"/>
              <a:gd name="T56" fmla="*/ 1069 w 1846"/>
              <a:gd name="T57" fmla="*/ 2170 h 3215"/>
              <a:gd name="T58" fmla="*/ 1172 w 1846"/>
              <a:gd name="T59" fmla="*/ 2013 h 3215"/>
              <a:gd name="T60" fmla="*/ 1268 w 1846"/>
              <a:gd name="T61" fmla="*/ 1850 h 3215"/>
              <a:gd name="T62" fmla="*/ 1355 w 1846"/>
              <a:gd name="T63" fmla="*/ 1683 h 3215"/>
              <a:gd name="T64" fmla="*/ 1434 w 1846"/>
              <a:gd name="T65" fmla="*/ 1510 h 3215"/>
              <a:gd name="T66" fmla="*/ 1506 w 1846"/>
              <a:gd name="T67" fmla="*/ 1334 h 3215"/>
              <a:gd name="T68" fmla="*/ 1568 w 1846"/>
              <a:gd name="T69" fmla="*/ 1154 h 3215"/>
              <a:gd name="T70" fmla="*/ 1621 w 1846"/>
              <a:gd name="T71" fmla="*/ 971 h 3215"/>
              <a:gd name="T72" fmla="*/ 1664 w 1846"/>
              <a:gd name="T73" fmla="*/ 782 h 3215"/>
              <a:gd name="T74" fmla="*/ 1699 w 1846"/>
              <a:gd name="T75" fmla="*/ 590 h 3215"/>
              <a:gd name="T76" fmla="*/ 1726 w 1846"/>
              <a:gd name="T77" fmla="*/ 397 h 3215"/>
              <a:gd name="T78" fmla="*/ 1741 w 1846"/>
              <a:gd name="T79" fmla="*/ 199 h 3215"/>
              <a:gd name="T80" fmla="*/ 1745 w 1846"/>
              <a:gd name="T81" fmla="*/ 0 h 3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6" h="3215">
                <a:moveTo>
                  <a:pt x="1745" y="0"/>
                </a:moveTo>
                <a:lnTo>
                  <a:pt x="1842" y="0"/>
                </a:lnTo>
                <a:lnTo>
                  <a:pt x="1846" y="131"/>
                </a:lnTo>
                <a:lnTo>
                  <a:pt x="1839" y="346"/>
                </a:lnTo>
                <a:lnTo>
                  <a:pt x="1823" y="559"/>
                </a:lnTo>
                <a:lnTo>
                  <a:pt x="1795" y="767"/>
                </a:lnTo>
                <a:lnTo>
                  <a:pt x="1759" y="973"/>
                </a:lnTo>
                <a:lnTo>
                  <a:pt x="1712" y="1175"/>
                </a:lnTo>
                <a:lnTo>
                  <a:pt x="1654" y="1372"/>
                </a:lnTo>
                <a:lnTo>
                  <a:pt x="1586" y="1566"/>
                </a:lnTo>
                <a:lnTo>
                  <a:pt x="1509" y="1756"/>
                </a:lnTo>
                <a:lnTo>
                  <a:pt x="1423" y="1939"/>
                </a:lnTo>
                <a:lnTo>
                  <a:pt x="1329" y="2119"/>
                </a:lnTo>
                <a:lnTo>
                  <a:pt x="1228" y="2294"/>
                </a:lnTo>
                <a:lnTo>
                  <a:pt x="1116" y="2463"/>
                </a:lnTo>
                <a:lnTo>
                  <a:pt x="997" y="2625"/>
                </a:lnTo>
                <a:lnTo>
                  <a:pt x="870" y="2782"/>
                </a:lnTo>
                <a:lnTo>
                  <a:pt x="737" y="2934"/>
                </a:lnTo>
                <a:lnTo>
                  <a:pt x="596" y="3077"/>
                </a:lnTo>
                <a:lnTo>
                  <a:pt x="447" y="3215"/>
                </a:lnTo>
                <a:lnTo>
                  <a:pt x="0" y="3215"/>
                </a:lnTo>
                <a:lnTo>
                  <a:pt x="156" y="3107"/>
                </a:lnTo>
                <a:lnTo>
                  <a:pt x="306" y="2993"/>
                </a:lnTo>
                <a:lnTo>
                  <a:pt x="449" y="2871"/>
                </a:lnTo>
                <a:lnTo>
                  <a:pt x="587" y="2742"/>
                </a:lnTo>
                <a:lnTo>
                  <a:pt x="718" y="2608"/>
                </a:lnTo>
                <a:lnTo>
                  <a:pt x="842" y="2468"/>
                </a:lnTo>
                <a:lnTo>
                  <a:pt x="959" y="2321"/>
                </a:lnTo>
                <a:lnTo>
                  <a:pt x="1069" y="2170"/>
                </a:lnTo>
                <a:lnTo>
                  <a:pt x="1172" y="2013"/>
                </a:lnTo>
                <a:lnTo>
                  <a:pt x="1268" y="1850"/>
                </a:lnTo>
                <a:lnTo>
                  <a:pt x="1355" y="1683"/>
                </a:lnTo>
                <a:lnTo>
                  <a:pt x="1434" y="1510"/>
                </a:lnTo>
                <a:lnTo>
                  <a:pt x="1506" y="1334"/>
                </a:lnTo>
                <a:lnTo>
                  <a:pt x="1568" y="1154"/>
                </a:lnTo>
                <a:lnTo>
                  <a:pt x="1621" y="971"/>
                </a:lnTo>
                <a:lnTo>
                  <a:pt x="1664" y="782"/>
                </a:lnTo>
                <a:lnTo>
                  <a:pt x="1699" y="590"/>
                </a:lnTo>
                <a:lnTo>
                  <a:pt x="1726" y="397"/>
                </a:lnTo>
                <a:lnTo>
                  <a:pt x="1741" y="199"/>
                </a:lnTo>
                <a:lnTo>
                  <a:pt x="17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6769993" y="3828529"/>
            <a:ext cx="55682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To Preach POWERPOINT</a:t>
            </a:r>
            <a:endParaRPr lang="zh-CN" alt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6769993" y="4295448"/>
            <a:ext cx="51845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b="1" dirty="0">
                <a:solidFill>
                  <a:schemeClr val="accent1"/>
                </a:solidFill>
                <a:cs typeface="Arial" panose="020B0604020202020204" pitchFamily="34" charset="0"/>
              </a:rPr>
              <a:t>企业介绍品牌宣讲</a:t>
            </a:r>
            <a:r>
              <a:rPr lang="en-US" altLang="zh-CN" sz="4000" b="1" dirty="0">
                <a:solidFill>
                  <a:schemeClr val="accent1"/>
                </a:solidFill>
                <a:cs typeface="Arial" panose="020B0604020202020204" pitchFamily="34" charset="0"/>
              </a:rPr>
              <a:t>PPT</a:t>
            </a:r>
            <a:endParaRPr lang="zh-CN" altLang="en-US" sz="4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769993" y="5644620"/>
            <a:ext cx="48464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chemeClr val="accent1"/>
                </a:solidFill>
                <a:cs typeface="Arial" panose="020B0604020202020204" pitchFamily="34" charset="0"/>
              </a:rPr>
              <a:t>汇报人：千库网    汇报时间：</a:t>
            </a:r>
            <a:r>
              <a:rPr lang="en-US" altLang="zh-CN" sz="1600" dirty="0">
                <a:solidFill>
                  <a:schemeClr val="accent1"/>
                </a:solidFill>
                <a:cs typeface="Arial" panose="020B0604020202020204" pitchFamily="34" charset="0"/>
              </a:rPr>
              <a:t>xx</a:t>
            </a:r>
            <a:r>
              <a:rPr lang="zh-CN" altLang="en-US" sz="1600" dirty="0">
                <a:solidFill>
                  <a:schemeClr val="accent1"/>
                </a:solidFill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cs typeface="Arial" panose="020B0604020202020204" pitchFamily="34" charset="0"/>
              </a:rPr>
              <a:t>xx</a:t>
            </a:r>
            <a:r>
              <a:rPr lang="zh-CN" altLang="en-US" sz="1600" dirty="0">
                <a:solidFill>
                  <a:schemeClr val="accent1"/>
                </a:solidFill>
                <a:cs typeface="Arial" panose="020B0604020202020204" pitchFamily="34" charset="0"/>
              </a:rPr>
              <a:t>月</a:t>
            </a: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3522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4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9" grpId="0" animBg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42720" y="336850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30"/>
          <p:cNvGrpSpPr/>
          <p:nvPr/>
        </p:nvGrpSpPr>
        <p:grpSpPr>
          <a:xfrm>
            <a:off x="9189262" y="2383391"/>
            <a:ext cx="2169031" cy="686214"/>
            <a:chOff x="1762139" y="1304396"/>
            <a:chExt cx="1542507" cy="488001"/>
          </a:xfrm>
        </p:grpSpPr>
        <p:sp>
          <p:nvSpPr>
            <p:cNvPr id="27" name="TextBox 26"/>
            <p:cNvSpPr txBox="1"/>
            <p:nvPr/>
          </p:nvSpPr>
          <p:spPr>
            <a:xfrm>
              <a:off x="1762140" y="130439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2139" y="147721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9" name="Group 131"/>
          <p:cNvGrpSpPr/>
          <p:nvPr/>
        </p:nvGrpSpPr>
        <p:grpSpPr>
          <a:xfrm>
            <a:off x="9189262" y="3471950"/>
            <a:ext cx="2169031" cy="740218"/>
            <a:chOff x="1762139" y="2072489"/>
            <a:chExt cx="1542507" cy="526406"/>
          </a:xfrm>
        </p:grpSpPr>
        <p:sp>
          <p:nvSpPr>
            <p:cNvPr id="30" name="TextBox 29"/>
            <p:cNvSpPr txBox="1"/>
            <p:nvPr/>
          </p:nvSpPr>
          <p:spPr>
            <a:xfrm>
              <a:off x="1762140" y="207248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2139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2" name="Group 144"/>
          <p:cNvGrpSpPr/>
          <p:nvPr/>
        </p:nvGrpSpPr>
        <p:grpSpPr>
          <a:xfrm>
            <a:off x="9189262" y="4614508"/>
            <a:ext cx="2169031" cy="713217"/>
            <a:chOff x="1762139" y="2840582"/>
            <a:chExt cx="1542507" cy="507204"/>
          </a:xfrm>
        </p:grpSpPr>
        <p:sp>
          <p:nvSpPr>
            <p:cNvPr id="33" name="TextBox 32"/>
            <p:cNvSpPr txBox="1"/>
            <p:nvPr/>
          </p:nvSpPr>
          <p:spPr>
            <a:xfrm>
              <a:off x="1762140" y="284058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2139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5" name="Group 145"/>
          <p:cNvGrpSpPr/>
          <p:nvPr/>
        </p:nvGrpSpPr>
        <p:grpSpPr>
          <a:xfrm>
            <a:off x="9189262" y="5730060"/>
            <a:ext cx="2169031" cy="686214"/>
            <a:chOff x="1762139" y="3608676"/>
            <a:chExt cx="1542507" cy="488001"/>
          </a:xfrm>
        </p:grpSpPr>
        <p:sp>
          <p:nvSpPr>
            <p:cNvPr id="36" name="TextBox 35"/>
            <p:cNvSpPr txBox="1"/>
            <p:nvPr/>
          </p:nvSpPr>
          <p:spPr>
            <a:xfrm>
              <a:off x="1762140" y="360867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2139" y="378149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8" name="Group 113"/>
          <p:cNvGrpSpPr/>
          <p:nvPr/>
        </p:nvGrpSpPr>
        <p:grpSpPr>
          <a:xfrm>
            <a:off x="1500459" y="2365595"/>
            <a:ext cx="2169031" cy="721811"/>
            <a:chOff x="5839354" y="1336688"/>
            <a:chExt cx="1542507" cy="513316"/>
          </a:xfrm>
        </p:grpSpPr>
        <p:sp>
          <p:nvSpPr>
            <p:cNvPr id="39" name="TextBox 38"/>
            <p:cNvSpPr txBox="1"/>
            <p:nvPr/>
          </p:nvSpPr>
          <p:spPr>
            <a:xfrm>
              <a:off x="5839355" y="1336688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9354" y="1534824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1" name="Group 117"/>
          <p:cNvGrpSpPr/>
          <p:nvPr/>
        </p:nvGrpSpPr>
        <p:grpSpPr>
          <a:xfrm>
            <a:off x="1534265" y="3467504"/>
            <a:ext cx="2169031" cy="730909"/>
            <a:chOff x="5863395" y="2079109"/>
            <a:chExt cx="1542507" cy="519786"/>
          </a:xfrm>
        </p:grpSpPr>
        <p:sp>
          <p:nvSpPr>
            <p:cNvPr id="42" name="TextBox 41"/>
            <p:cNvSpPr txBox="1"/>
            <p:nvPr/>
          </p:nvSpPr>
          <p:spPr>
            <a:xfrm>
              <a:off x="5863396" y="207910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395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4" name="Group 118"/>
          <p:cNvGrpSpPr/>
          <p:nvPr/>
        </p:nvGrpSpPr>
        <p:grpSpPr>
          <a:xfrm>
            <a:off x="1534265" y="4578511"/>
            <a:ext cx="2169031" cy="740007"/>
            <a:chOff x="5863395" y="2821530"/>
            <a:chExt cx="1542507" cy="526256"/>
          </a:xfrm>
        </p:grpSpPr>
        <p:sp>
          <p:nvSpPr>
            <p:cNvPr id="45" name="TextBox 44"/>
            <p:cNvSpPr txBox="1"/>
            <p:nvPr/>
          </p:nvSpPr>
          <p:spPr>
            <a:xfrm>
              <a:off x="5863396" y="282153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3395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7" name="Group 119"/>
          <p:cNvGrpSpPr/>
          <p:nvPr/>
        </p:nvGrpSpPr>
        <p:grpSpPr>
          <a:xfrm>
            <a:off x="1534265" y="5698616"/>
            <a:ext cx="2169031" cy="749108"/>
            <a:chOff x="5863395" y="3563950"/>
            <a:chExt cx="1542507" cy="532728"/>
          </a:xfrm>
        </p:grpSpPr>
        <p:sp>
          <p:nvSpPr>
            <p:cNvPr id="48" name="TextBox 47"/>
            <p:cNvSpPr txBox="1"/>
            <p:nvPr/>
          </p:nvSpPr>
          <p:spPr>
            <a:xfrm>
              <a:off x="5863396" y="356395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3395" y="3781498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0" name="Group 108"/>
          <p:cNvGrpSpPr/>
          <p:nvPr/>
        </p:nvGrpSpPr>
        <p:grpSpPr>
          <a:xfrm>
            <a:off x="3871160" y="463208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71160" y="574764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71160" y="351653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71160" y="240097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45071" y="240097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45071" y="351653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45071" y="574764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45071" y="463208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6" name="TextBox 8">
            <a:extLst>
              <a:ext uri="{FF2B5EF4-FFF2-40B4-BE49-F238E27FC236}">
                <a16:creationId xmlns:a16="http://schemas.microsoft.com/office/drawing/2014/main" id="{B66C59F2-0A01-4F8D-9A00-4F420DB499F0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ABE0EAF1-D9AD-444C-AC6A-4C09C0599E8D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2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924671" y="2712385"/>
            <a:ext cx="3609160" cy="572731"/>
            <a:chOff x="8633669" y="2306010"/>
            <a:chExt cx="2990246" cy="625370"/>
          </a:xfrm>
        </p:grpSpPr>
        <p:sp>
          <p:nvSpPr>
            <p:cNvPr id="3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0"/>
          <p:cNvGrpSpPr/>
          <p:nvPr/>
        </p:nvGrpSpPr>
        <p:grpSpPr>
          <a:xfrm>
            <a:off x="6924671" y="3535890"/>
            <a:ext cx="3609160" cy="572731"/>
            <a:chOff x="8633669" y="2306010"/>
            <a:chExt cx="2990246" cy="625370"/>
          </a:xfrm>
        </p:grpSpPr>
        <p:sp>
          <p:nvSpPr>
            <p:cNvPr id="34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0"/>
          <p:cNvGrpSpPr/>
          <p:nvPr/>
        </p:nvGrpSpPr>
        <p:grpSpPr>
          <a:xfrm>
            <a:off x="6924671" y="4359397"/>
            <a:ext cx="3609160" cy="572731"/>
            <a:chOff x="8633669" y="2306010"/>
            <a:chExt cx="2990246" cy="625370"/>
          </a:xfrm>
        </p:grpSpPr>
        <p:sp>
          <p:nvSpPr>
            <p:cNvPr id="37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6924671" y="5182902"/>
            <a:ext cx="3609160" cy="572731"/>
            <a:chOff x="8633669" y="2306010"/>
            <a:chExt cx="2990246" cy="625370"/>
          </a:xfrm>
        </p:grpSpPr>
        <p:sp>
          <p:nvSpPr>
            <p:cNvPr id="4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8">
            <a:extLst>
              <a:ext uri="{FF2B5EF4-FFF2-40B4-BE49-F238E27FC236}">
                <a16:creationId xmlns:a16="http://schemas.microsoft.com/office/drawing/2014/main" id="{302BBA22-F2FA-409C-B36D-D5FB76170F61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AA352408-C573-45A0-98EC-58788FD94235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6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01095"/>
            <a:chOff x="4597686" y="3155872"/>
            <a:chExt cx="1583966" cy="498584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01095"/>
            <a:chOff x="6978976" y="3155872"/>
            <a:chExt cx="1542507" cy="498584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9"/>
            <a:ext cx="2036110" cy="701095"/>
            <a:chOff x="4597685" y="3914331"/>
            <a:chExt cx="1542507" cy="498583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9"/>
            <a:ext cx="2036110" cy="701095"/>
            <a:chOff x="6978976" y="3914331"/>
            <a:chExt cx="1542507" cy="498583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72"/>
            <a:ext cx="2036110" cy="701095"/>
            <a:chOff x="4597685" y="3914331"/>
            <a:chExt cx="1542507" cy="498583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72"/>
            <a:ext cx="2036110" cy="701095"/>
            <a:chOff x="6978976" y="3914331"/>
            <a:chExt cx="1542507" cy="498583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8">
            <a:extLst>
              <a:ext uri="{FF2B5EF4-FFF2-40B4-BE49-F238E27FC236}">
                <a16:creationId xmlns:a16="http://schemas.microsoft.com/office/drawing/2014/main" id="{89DAAA7B-7953-4DC8-BAD5-E0DE589CEF35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993C323E-C4FC-4EB7-B158-8208E073F09D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3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3557" y="3200929"/>
            <a:ext cx="1061322" cy="1061322"/>
            <a:chOff x="362669" y="3620029"/>
            <a:chExt cx="1061322" cy="1061322"/>
          </a:xfrm>
        </p:grpSpPr>
        <p:sp>
          <p:nvSpPr>
            <p:cNvPr id="14" name="椭圆 13"/>
            <p:cNvSpPr/>
            <p:nvPr/>
          </p:nvSpPr>
          <p:spPr>
            <a:xfrm>
              <a:off x="362669" y="3620029"/>
              <a:ext cx="1061322" cy="106132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83718" y="3741563"/>
              <a:ext cx="819223" cy="818254"/>
              <a:chOff x="4602162" y="361950"/>
              <a:chExt cx="1343026" cy="1341438"/>
            </a:xfrm>
          </p:grpSpPr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4602162" y="361950"/>
                <a:ext cx="1343026" cy="1341438"/>
              </a:xfrm>
              <a:custGeom>
                <a:avLst/>
                <a:gdLst>
                  <a:gd name="T0" fmla="*/ 0 w 355"/>
                  <a:gd name="T1" fmla="*/ 178 h 355"/>
                  <a:gd name="T2" fmla="*/ 355 w 355"/>
                  <a:gd name="T3" fmla="*/ 178 h 355"/>
                  <a:gd name="T4" fmla="*/ 177 w 355"/>
                  <a:gd name="T5" fmla="*/ 331 h 355"/>
                  <a:gd name="T6" fmla="*/ 24 w 355"/>
                  <a:gd name="T7" fmla="*/ 175 h 355"/>
                  <a:gd name="T8" fmla="*/ 58 w 355"/>
                  <a:gd name="T9" fmla="*/ 192 h 355"/>
                  <a:gd name="T10" fmla="*/ 71 w 355"/>
                  <a:gd name="T11" fmla="*/ 232 h 355"/>
                  <a:gd name="T12" fmla="*/ 95 w 355"/>
                  <a:gd name="T13" fmla="*/ 243 h 355"/>
                  <a:gd name="T14" fmla="*/ 112 w 355"/>
                  <a:gd name="T15" fmla="*/ 315 h 355"/>
                  <a:gd name="T16" fmla="*/ 118 w 355"/>
                  <a:gd name="T17" fmla="*/ 305 h 355"/>
                  <a:gd name="T18" fmla="*/ 146 w 355"/>
                  <a:gd name="T19" fmla="*/ 265 h 355"/>
                  <a:gd name="T20" fmla="*/ 162 w 355"/>
                  <a:gd name="T21" fmla="*/ 222 h 355"/>
                  <a:gd name="T22" fmla="*/ 112 w 355"/>
                  <a:gd name="T23" fmla="*/ 189 h 355"/>
                  <a:gd name="T24" fmla="*/ 66 w 355"/>
                  <a:gd name="T25" fmla="*/ 165 h 355"/>
                  <a:gd name="T26" fmla="*/ 102 w 355"/>
                  <a:gd name="T27" fmla="*/ 154 h 355"/>
                  <a:gd name="T28" fmla="*/ 138 w 355"/>
                  <a:gd name="T29" fmla="*/ 140 h 355"/>
                  <a:gd name="T30" fmla="*/ 119 w 355"/>
                  <a:gd name="T31" fmla="*/ 97 h 355"/>
                  <a:gd name="T32" fmla="*/ 95 w 355"/>
                  <a:gd name="T33" fmla="*/ 109 h 355"/>
                  <a:gd name="T34" fmla="*/ 70 w 355"/>
                  <a:gd name="T35" fmla="*/ 93 h 355"/>
                  <a:gd name="T36" fmla="*/ 85 w 355"/>
                  <a:gd name="T37" fmla="*/ 68 h 355"/>
                  <a:gd name="T38" fmla="*/ 177 w 355"/>
                  <a:gd name="T39" fmla="*/ 25 h 355"/>
                  <a:gd name="T40" fmla="*/ 244 w 355"/>
                  <a:gd name="T41" fmla="*/ 63 h 355"/>
                  <a:gd name="T42" fmla="*/ 236 w 355"/>
                  <a:gd name="T43" fmla="*/ 104 h 355"/>
                  <a:gd name="T44" fmla="*/ 220 w 355"/>
                  <a:gd name="T45" fmla="*/ 110 h 355"/>
                  <a:gd name="T46" fmla="*/ 223 w 355"/>
                  <a:gd name="T47" fmla="*/ 104 h 355"/>
                  <a:gd name="T48" fmla="*/ 215 w 355"/>
                  <a:gd name="T49" fmla="*/ 96 h 355"/>
                  <a:gd name="T50" fmla="*/ 213 w 355"/>
                  <a:gd name="T51" fmla="*/ 94 h 355"/>
                  <a:gd name="T52" fmla="*/ 215 w 355"/>
                  <a:gd name="T53" fmla="*/ 126 h 355"/>
                  <a:gd name="T54" fmla="*/ 192 w 355"/>
                  <a:gd name="T55" fmla="*/ 155 h 355"/>
                  <a:gd name="T56" fmla="*/ 219 w 355"/>
                  <a:gd name="T57" fmla="*/ 138 h 355"/>
                  <a:gd name="T58" fmla="*/ 239 w 355"/>
                  <a:gd name="T59" fmla="*/ 150 h 355"/>
                  <a:gd name="T60" fmla="*/ 261 w 355"/>
                  <a:gd name="T61" fmla="*/ 160 h 355"/>
                  <a:gd name="T62" fmla="*/ 262 w 355"/>
                  <a:gd name="T63" fmla="*/ 159 h 355"/>
                  <a:gd name="T64" fmla="*/ 320 w 355"/>
                  <a:gd name="T65" fmla="*/ 175 h 355"/>
                  <a:gd name="T66" fmla="*/ 330 w 355"/>
                  <a:gd name="T67" fmla="*/ 17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5" h="355">
                    <a:moveTo>
                      <a:pt x="177" y="0"/>
                    </a:moveTo>
                    <a:cubicBezTo>
                      <a:pt x="79" y="0"/>
                      <a:pt x="0" y="80"/>
                      <a:pt x="0" y="178"/>
                    </a:cubicBezTo>
                    <a:cubicBezTo>
                      <a:pt x="0" y="275"/>
                      <a:pt x="79" y="355"/>
                      <a:pt x="177" y="355"/>
                    </a:cubicBezTo>
                    <a:cubicBezTo>
                      <a:pt x="275" y="355"/>
                      <a:pt x="355" y="275"/>
                      <a:pt x="355" y="178"/>
                    </a:cubicBezTo>
                    <a:cubicBezTo>
                      <a:pt x="355" y="80"/>
                      <a:pt x="275" y="0"/>
                      <a:pt x="177" y="0"/>
                    </a:cubicBezTo>
                    <a:close/>
                    <a:moveTo>
                      <a:pt x="177" y="331"/>
                    </a:moveTo>
                    <a:cubicBezTo>
                      <a:pt x="93" y="331"/>
                      <a:pt x="24" y="262"/>
                      <a:pt x="24" y="178"/>
                    </a:cubicBezTo>
                    <a:cubicBezTo>
                      <a:pt x="24" y="177"/>
                      <a:pt x="24" y="176"/>
                      <a:pt x="24" y="175"/>
                    </a:cubicBezTo>
                    <a:cubicBezTo>
                      <a:pt x="46" y="192"/>
                      <a:pt x="46" y="192"/>
                      <a:pt x="46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71" y="205"/>
                      <a:pt x="71" y="205"/>
                      <a:pt x="71" y="205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82" y="243"/>
                      <a:pt x="82" y="243"/>
                      <a:pt x="82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112" y="315"/>
                      <a:pt x="112" y="315"/>
                      <a:pt x="112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46" y="276"/>
                      <a:pt x="146" y="276"/>
                      <a:pt x="146" y="276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62" y="249"/>
                      <a:pt x="162" y="249"/>
                      <a:pt x="162" y="249"/>
                    </a:cubicBez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98" y="41"/>
                      <a:pt x="136" y="25"/>
                      <a:pt x="177" y="25"/>
                    </a:cubicBezTo>
                    <a:cubicBezTo>
                      <a:pt x="216" y="25"/>
                      <a:pt x="251" y="39"/>
                      <a:pt x="278" y="63"/>
                    </a:cubicBezTo>
                    <a:cubicBezTo>
                      <a:pt x="244" y="63"/>
                      <a:pt x="244" y="63"/>
                      <a:pt x="244" y="63"/>
                    </a:cubicBezTo>
                    <a:cubicBezTo>
                      <a:pt x="219" y="87"/>
                      <a:pt x="219" y="87"/>
                      <a:pt x="219" y="87"/>
                    </a:cubicBezTo>
                    <a:cubicBezTo>
                      <a:pt x="236" y="104"/>
                      <a:pt x="236" y="104"/>
                      <a:pt x="236" y="104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3" y="94"/>
                      <a:pt x="213" y="94"/>
                      <a:pt x="213" y="94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15" y="126"/>
                      <a:pt x="215" y="126"/>
                      <a:pt x="215" y="126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92" y="155"/>
                      <a:pt x="192" y="155"/>
                      <a:pt x="192" y="155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39" y="150"/>
                      <a:pt x="239" y="150"/>
                      <a:pt x="239" y="150"/>
                    </a:cubicBezTo>
                    <a:cubicBezTo>
                      <a:pt x="239" y="160"/>
                      <a:pt x="239" y="160"/>
                      <a:pt x="239" y="16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98" y="196"/>
                      <a:pt x="298" y="196"/>
                      <a:pt x="298" y="196"/>
                    </a:cubicBezTo>
                    <a:cubicBezTo>
                      <a:pt x="320" y="175"/>
                      <a:pt x="320" y="175"/>
                      <a:pt x="320" y="175"/>
                    </a:cubicBezTo>
                    <a:cubicBezTo>
                      <a:pt x="330" y="175"/>
                      <a:pt x="330" y="175"/>
                      <a:pt x="330" y="175"/>
                    </a:cubicBezTo>
                    <a:cubicBezTo>
                      <a:pt x="330" y="176"/>
                      <a:pt x="330" y="177"/>
                      <a:pt x="330" y="178"/>
                    </a:cubicBezTo>
                    <a:cubicBezTo>
                      <a:pt x="330" y="262"/>
                      <a:pt x="262" y="331"/>
                      <a:pt x="177" y="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24"/>
              <p:cNvSpPr/>
              <p:nvPr/>
            </p:nvSpPr>
            <p:spPr bwMode="auto">
              <a:xfrm>
                <a:off x="5056188" y="512763"/>
                <a:ext cx="234950" cy="257175"/>
              </a:xfrm>
              <a:custGeom>
                <a:avLst/>
                <a:gdLst>
                  <a:gd name="T0" fmla="*/ 148 w 148"/>
                  <a:gd name="T1" fmla="*/ 0 h 162"/>
                  <a:gd name="T2" fmla="*/ 0 w 148"/>
                  <a:gd name="T3" fmla="*/ 0 h 162"/>
                  <a:gd name="T4" fmla="*/ 0 w 148"/>
                  <a:gd name="T5" fmla="*/ 100 h 162"/>
                  <a:gd name="T6" fmla="*/ 62 w 148"/>
                  <a:gd name="T7" fmla="*/ 162 h 162"/>
                  <a:gd name="T8" fmla="*/ 88 w 148"/>
                  <a:gd name="T9" fmla="*/ 162 h 162"/>
                  <a:gd name="T10" fmla="*/ 88 w 148"/>
                  <a:gd name="T11" fmla="*/ 119 h 162"/>
                  <a:gd name="T12" fmla="*/ 148 w 148"/>
                  <a:gd name="T13" fmla="*/ 59 h 162"/>
                  <a:gd name="T14" fmla="*/ 148 w 148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62">
                    <a:moveTo>
                      <a:pt x="148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62" y="162"/>
                    </a:lnTo>
                    <a:lnTo>
                      <a:pt x="88" y="162"/>
                    </a:lnTo>
                    <a:lnTo>
                      <a:pt x="88" y="119"/>
                    </a:lnTo>
                    <a:lnTo>
                      <a:pt x="148" y="59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>
                <a:off x="5272088" y="985838"/>
                <a:ext cx="457200" cy="476250"/>
              </a:xfrm>
              <a:custGeom>
                <a:avLst/>
                <a:gdLst>
                  <a:gd name="T0" fmla="*/ 245 w 288"/>
                  <a:gd name="T1" fmla="*/ 97 h 300"/>
                  <a:gd name="T2" fmla="*/ 145 w 288"/>
                  <a:gd name="T3" fmla="*/ 0 h 300"/>
                  <a:gd name="T4" fmla="*/ 145 w 288"/>
                  <a:gd name="T5" fmla="*/ 0 h 300"/>
                  <a:gd name="T6" fmla="*/ 33 w 288"/>
                  <a:gd name="T7" fmla="*/ 0 h 300"/>
                  <a:gd name="T8" fmla="*/ 0 w 288"/>
                  <a:gd name="T9" fmla="*/ 33 h 300"/>
                  <a:gd name="T10" fmla="*/ 0 w 288"/>
                  <a:gd name="T11" fmla="*/ 104 h 300"/>
                  <a:gd name="T12" fmla="*/ 48 w 288"/>
                  <a:gd name="T13" fmla="*/ 152 h 300"/>
                  <a:gd name="T14" fmla="*/ 133 w 288"/>
                  <a:gd name="T15" fmla="*/ 152 h 300"/>
                  <a:gd name="T16" fmla="*/ 133 w 288"/>
                  <a:gd name="T17" fmla="*/ 235 h 300"/>
                  <a:gd name="T18" fmla="*/ 200 w 288"/>
                  <a:gd name="T19" fmla="*/ 300 h 300"/>
                  <a:gd name="T20" fmla="*/ 214 w 288"/>
                  <a:gd name="T21" fmla="*/ 300 h 300"/>
                  <a:gd name="T22" fmla="*/ 214 w 288"/>
                  <a:gd name="T23" fmla="*/ 219 h 300"/>
                  <a:gd name="T24" fmla="*/ 248 w 288"/>
                  <a:gd name="T25" fmla="*/ 188 h 300"/>
                  <a:gd name="T26" fmla="*/ 248 w 288"/>
                  <a:gd name="T27" fmla="*/ 131 h 300"/>
                  <a:gd name="T28" fmla="*/ 264 w 288"/>
                  <a:gd name="T29" fmla="*/ 131 h 300"/>
                  <a:gd name="T30" fmla="*/ 288 w 288"/>
                  <a:gd name="T31" fmla="*/ 107 h 300"/>
                  <a:gd name="T32" fmla="*/ 279 w 288"/>
                  <a:gd name="T33" fmla="*/ 97 h 300"/>
                  <a:gd name="T34" fmla="*/ 245 w 288"/>
                  <a:gd name="T35" fmla="*/ 9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300">
                    <a:moveTo>
                      <a:pt x="245" y="97"/>
                    </a:moveTo>
                    <a:lnTo>
                      <a:pt x="145" y="0"/>
                    </a:lnTo>
                    <a:lnTo>
                      <a:pt x="145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0" y="104"/>
                    </a:lnTo>
                    <a:lnTo>
                      <a:pt x="48" y="152"/>
                    </a:lnTo>
                    <a:lnTo>
                      <a:pt x="133" y="152"/>
                    </a:lnTo>
                    <a:lnTo>
                      <a:pt x="133" y="235"/>
                    </a:lnTo>
                    <a:lnTo>
                      <a:pt x="200" y="300"/>
                    </a:lnTo>
                    <a:lnTo>
                      <a:pt x="214" y="300"/>
                    </a:lnTo>
                    <a:lnTo>
                      <a:pt x="214" y="219"/>
                    </a:lnTo>
                    <a:lnTo>
                      <a:pt x="248" y="188"/>
                    </a:lnTo>
                    <a:lnTo>
                      <a:pt x="248" y="131"/>
                    </a:lnTo>
                    <a:lnTo>
                      <a:pt x="264" y="131"/>
                    </a:lnTo>
                    <a:lnTo>
                      <a:pt x="288" y="107"/>
                    </a:lnTo>
                    <a:lnTo>
                      <a:pt x="279" y="97"/>
                    </a:lnTo>
                    <a:lnTo>
                      <a:pt x="245" y="9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26"/>
              <p:cNvSpPr/>
              <p:nvPr/>
            </p:nvSpPr>
            <p:spPr bwMode="auto">
              <a:xfrm>
                <a:off x="5646738" y="1341438"/>
                <a:ext cx="44450" cy="101600"/>
              </a:xfrm>
              <a:custGeom>
                <a:avLst/>
                <a:gdLst>
                  <a:gd name="T0" fmla="*/ 0 w 28"/>
                  <a:gd name="T1" fmla="*/ 64 h 64"/>
                  <a:gd name="T2" fmla="*/ 28 w 28"/>
                  <a:gd name="T3" fmla="*/ 40 h 64"/>
                  <a:gd name="T4" fmla="*/ 28 w 28"/>
                  <a:gd name="T5" fmla="*/ 0 h 64"/>
                  <a:gd name="T6" fmla="*/ 0 w 28"/>
                  <a:gd name="T7" fmla="*/ 0 h 64"/>
                  <a:gd name="T8" fmla="*/ 0 w 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0" y="64"/>
                    </a:moveTo>
                    <a:lnTo>
                      <a:pt x="28" y="4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73963" y="4970679"/>
            <a:ext cx="1061322" cy="1061322"/>
            <a:chOff x="362669" y="5389779"/>
            <a:chExt cx="1061322" cy="1061322"/>
          </a:xfrm>
        </p:grpSpPr>
        <p:sp>
          <p:nvSpPr>
            <p:cNvPr id="15" name="椭圆 14"/>
            <p:cNvSpPr/>
            <p:nvPr/>
          </p:nvSpPr>
          <p:spPr>
            <a:xfrm>
              <a:off x="362669" y="5389779"/>
              <a:ext cx="1061322" cy="10613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60765" y="5583971"/>
              <a:ext cx="689373" cy="625287"/>
              <a:chOff x="3468688" y="460375"/>
              <a:chExt cx="631825" cy="573088"/>
            </a:xfrm>
            <a:solidFill>
              <a:srgbClr val="282828"/>
            </a:solidFill>
          </p:grpSpPr>
          <p:sp>
            <p:nvSpPr>
              <p:cNvPr id="31" name="Freeform 19"/>
              <p:cNvSpPr/>
              <p:nvPr/>
            </p:nvSpPr>
            <p:spPr bwMode="auto">
              <a:xfrm>
                <a:off x="3468688" y="460375"/>
                <a:ext cx="271463" cy="422275"/>
              </a:xfrm>
              <a:custGeom>
                <a:avLst/>
                <a:gdLst>
                  <a:gd name="T0" fmla="*/ 150 w 169"/>
                  <a:gd name="T1" fmla="*/ 150 h 263"/>
                  <a:gd name="T2" fmla="*/ 169 w 169"/>
                  <a:gd name="T3" fmla="*/ 0 h 263"/>
                  <a:gd name="T4" fmla="*/ 56 w 169"/>
                  <a:gd name="T5" fmla="*/ 103 h 263"/>
                  <a:gd name="T6" fmla="*/ 0 w 169"/>
                  <a:gd name="T7" fmla="*/ 263 h 263"/>
                  <a:gd name="T8" fmla="*/ 169 w 169"/>
                  <a:gd name="T9" fmla="*/ 263 h 263"/>
                  <a:gd name="T10" fmla="*/ 150 w 169"/>
                  <a:gd name="T11" fmla="*/ 15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263">
                    <a:moveTo>
                      <a:pt x="150" y="150"/>
                    </a:moveTo>
                    <a:cubicBezTo>
                      <a:pt x="150" y="66"/>
                      <a:pt x="169" y="0"/>
                      <a:pt x="169" y="0"/>
                    </a:cubicBezTo>
                    <a:cubicBezTo>
                      <a:pt x="169" y="0"/>
                      <a:pt x="113" y="10"/>
                      <a:pt x="56" y="103"/>
                    </a:cubicBezTo>
                    <a:cubicBezTo>
                      <a:pt x="0" y="197"/>
                      <a:pt x="0" y="263"/>
                      <a:pt x="0" y="263"/>
                    </a:cubicBezTo>
                    <a:cubicBezTo>
                      <a:pt x="169" y="263"/>
                      <a:pt x="169" y="263"/>
                      <a:pt x="169" y="263"/>
                    </a:cubicBezTo>
                    <a:cubicBezTo>
                      <a:pt x="169" y="263"/>
                      <a:pt x="150" y="235"/>
                      <a:pt x="150" y="1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0"/>
              <p:cNvSpPr/>
              <p:nvPr/>
            </p:nvSpPr>
            <p:spPr bwMode="auto">
              <a:xfrm>
                <a:off x="3829050" y="611188"/>
                <a:ext cx="271463" cy="271463"/>
              </a:xfrm>
              <a:custGeom>
                <a:avLst/>
                <a:gdLst>
                  <a:gd name="T0" fmla="*/ 0 w 171"/>
                  <a:gd name="T1" fmla="*/ 0 h 171"/>
                  <a:gd name="T2" fmla="*/ 0 w 171"/>
                  <a:gd name="T3" fmla="*/ 171 h 171"/>
                  <a:gd name="T4" fmla="*/ 171 w 171"/>
                  <a:gd name="T5" fmla="*/ 171 h 171"/>
                  <a:gd name="T6" fmla="*/ 0 w 171"/>
                  <a:gd name="T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171">
                    <a:moveTo>
                      <a:pt x="0" y="0"/>
                    </a:moveTo>
                    <a:lnTo>
                      <a:pt x="0" y="171"/>
                    </a:lnTo>
                    <a:lnTo>
                      <a:pt x="171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1"/>
              <p:cNvSpPr/>
              <p:nvPr/>
            </p:nvSpPr>
            <p:spPr bwMode="auto">
              <a:xfrm>
                <a:off x="3468688" y="460375"/>
                <a:ext cx="631825" cy="573088"/>
              </a:xfrm>
              <a:custGeom>
                <a:avLst/>
                <a:gdLst>
                  <a:gd name="T0" fmla="*/ 207 w 394"/>
                  <a:gd name="T1" fmla="*/ 282 h 357"/>
                  <a:gd name="T2" fmla="*/ 207 w 394"/>
                  <a:gd name="T3" fmla="*/ 0 h 357"/>
                  <a:gd name="T4" fmla="*/ 188 w 394"/>
                  <a:gd name="T5" fmla="*/ 0 h 357"/>
                  <a:gd name="T6" fmla="*/ 188 w 394"/>
                  <a:gd name="T7" fmla="*/ 282 h 357"/>
                  <a:gd name="T8" fmla="*/ 2 w 394"/>
                  <a:gd name="T9" fmla="*/ 282 h 357"/>
                  <a:gd name="T10" fmla="*/ 0 w 394"/>
                  <a:gd name="T11" fmla="*/ 282 h 357"/>
                  <a:gd name="T12" fmla="*/ 75 w 394"/>
                  <a:gd name="T13" fmla="*/ 357 h 357"/>
                  <a:gd name="T14" fmla="*/ 319 w 394"/>
                  <a:gd name="T15" fmla="*/ 357 h 357"/>
                  <a:gd name="T16" fmla="*/ 394 w 394"/>
                  <a:gd name="T17" fmla="*/ 282 h 357"/>
                  <a:gd name="T18" fmla="*/ 392 w 394"/>
                  <a:gd name="T19" fmla="*/ 282 h 357"/>
                  <a:gd name="T20" fmla="*/ 207 w 394"/>
                  <a:gd name="T21" fmla="*/ 282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4" h="357">
                    <a:moveTo>
                      <a:pt x="207" y="282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82"/>
                      <a:pt x="188" y="282"/>
                      <a:pt x="188" y="282"/>
                    </a:cubicBezTo>
                    <a:cubicBezTo>
                      <a:pt x="2" y="282"/>
                      <a:pt x="2" y="282"/>
                      <a:pt x="2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323"/>
                      <a:pt x="34" y="357"/>
                      <a:pt x="75" y="357"/>
                    </a:cubicBezTo>
                    <a:cubicBezTo>
                      <a:pt x="319" y="357"/>
                      <a:pt x="319" y="357"/>
                      <a:pt x="319" y="357"/>
                    </a:cubicBezTo>
                    <a:cubicBezTo>
                      <a:pt x="361" y="357"/>
                      <a:pt x="394" y="323"/>
                      <a:pt x="394" y="282"/>
                    </a:cubicBezTo>
                    <a:cubicBezTo>
                      <a:pt x="392" y="282"/>
                      <a:pt x="392" y="282"/>
                      <a:pt x="392" y="282"/>
                    </a:cubicBezTo>
                    <a:lnTo>
                      <a:pt x="207" y="2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6" name="TextBox 39"/>
          <p:cNvSpPr txBox="1"/>
          <p:nvPr/>
        </p:nvSpPr>
        <p:spPr>
          <a:xfrm>
            <a:off x="2154617" y="3235135"/>
            <a:ext cx="4274758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54617" y="5005245"/>
            <a:ext cx="4274758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54617" y="2531742"/>
            <a:ext cx="2282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104348" y="1312863"/>
            <a:ext cx="4960780" cy="5183187"/>
            <a:chOff x="7195062" y="1168053"/>
            <a:chExt cx="4960780" cy="5446888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7" name="矩形 46"/>
            <p:cNvSpPr/>
            <p:nvPr/>
          </p:nvSpPr>
          <p:spPr>
            <a:xfrm>
              <a:off x="8915221" y="294253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95062" y="116805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195062" y="4983353"/>
              <a:ext cx="1538569" cy="1631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915221" y="1168053"/>
              <a:ext cx="1538569" cy="1631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617273" y="116805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0526559" y="4925296"/>
            <a:ext cx="1538569" cy="1595002"/>
          </a:xfrm>
          <a:prstGeom prst="rect">
            <a:avLst/>
          </a:prstGeom>
          <a:solidFill>
            <a:srgbClr val="FC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39"/>
          <p:cNvSpPr txBox="1"/>
          <p:nvPr/>
        </p:nvSpPr>
        <p:spPr>
          <a:xfrm>
            <a:off x="10640859" y="5177284"/>
            <a:ext cx="1286077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30FD02E-B12F-42CE-A78E-FCD45F7EE04D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7360D9A-3098-4FEA-88BD-DA0C13B2D59F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7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50" grpId="0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9"/>
          <p:cNvGrpSpPr/>
          <p:nvPr/>
        </p:nvGrpSpPr>
        <p:grpSpPr>
          <a:xfrm>
            <a:off x="3564749" y="4131163"/>
            <a:ext cx="948576" cy="948576"/>
            <a:chOff x="2502224" y="2594793"/>
            <a:chExt cx="905504" cy="905504"/>
          </a:xfrm>
        </p:grpSpPr>
        <p:sp>
          <p:nvSpPr>
            <p:cNvPr id="131" name="Freeform 13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9"/>
            <p:cNvSpPr>
              <a:spLocks noEditPoints="1"/>
            </p:cNvSpPr>
            <p:nvPr/>
          </p:nvSpPr>
          <p:spPr bwMode="auto">
            <a:xfrm>
              <a:off x="2808330" y="2883878"/>
              <a:ext cx="293292" cy="32733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34" name="Straight Connector 133"/>
          <p:cNvCxnSpPr/>
          <p:nvPr/>
        </p:nvCxnSpPr>
        <p:spPr>
          <a:xfrm>
            <a:off x="4539212" y="4605451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35"/>
          <p:cNvGrpSpPr/>
          <p:nvPr/>
        </p:nvGrpSpPr>
        <p:grpSpPr>
          <a:xfrm>
            <a:off x="8461613" y="3141272"/>
            <a:ext cx="948576" cy="948576"/>
            <a:chOff x="5714220" y="3605271"/>
            <a:chExt cx="905504" cy="905504"/>
          </a:xfrm>
        </p:grpSpPr>
        <p:sp>
          <p:nvSpPr>
            <p:cNvPr id="137" name="Freeform 136"/>
            <p:cNvSpPr/>
            <p:nvPr/>
          </p:nvSpPr>
          <p:spPr>
            <a:xfrm>
              <a:off x="5808060" y="3699111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22187" rIns="222187" bIns="12858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00"/>
            <p:cNvSpPr>
              <a:spLocks noEditPoints="1"/>
            </p:cNvSpPr>
            <p:nvPr/>
          </p:nvSpPr>
          <p:spPr bwMode="auto">
            <a:xfrm>
              <a:off x="5994749" y="3892925"/>
              <a:ext cx="344447" cy="330196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5714220" y="3605271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7465115" y="3615560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12668" y="5106527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48"/>
          <p:cNvGrpSpPr/>
          <p:nvPr/>
        </p:nvGrpSpPr>
        <p:grpSpPr>
          <a:xfrm>
            <a:off x="8509165" y="4632239"/>
            <a:ext cx="948576" cy="948576"/>
            <a:chOff x="6477261" y="3281463"/>
            <a:chExt cx="850954" cy="850954"/>
          </a:xfrm>
        </p:grpSpPr>
        <p:grpSp>
          <p:nvGrpSpPr>
            <p:cNvPr id="10" name="Group 141"/>
            <p:cNvGrpSpPr/>
            <p:nvPr/>
          </p:nvGrpSpPr>
          <p:grpSpPr>
            <a:xfrm>
              <a:off x="6477261" y="3281463"/>
              <a:ext cx="850954" cy="850954"/>
              <a:chOff x="5714220" y="3605271"/>
              <a:chExt cx="905504" cy="905504"/>
            </a:xfrm>
          </p:grpSpPr>
          <p:sp>
            <p:nvSpPr>
              <p:cNvPr id="143" name="Freeform 142"/>
              <p:cNvSpPr/>
              <p:nvPr/>
            </p:nvSpPr>
            <p:spPr>
              <a:xfrm>
                <a:off x="5808060" y="3699111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22187" rIns="222187" bIns="128580" numCol="1" spcCol="1270" anchor="ctr" anchorCtr="0">
                <a:noAutofit/>
              </a:bodyPr>
              <a:lstStyle/>
              <a:p>
                <a:pPr algn="ctr" defTabSz="1250112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5714220" y="3605271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50112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Freeform 62"/>
            <p:cNvSpPr>
              <a:spLocks noEditPoints="1"/>
            </p:cNvSpPr>
            <p:nvPr/>
          </p:nvSpPr>
          <p:spPr bwMode="auto">
            <a:xfrm>
              <a:off x="6747482" y="3550443"/>
              <a:ext cx="310512" cy="312994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54" name="Straight Connector 153"/>
          <p:cNvCxnSpPr/>
          <p:nvPr/>
        </p:nvCxnSpPr>
        <p:spPr>
          <a:xfrm>
            <a:off x="4539212" y="2911959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56"/>
          <p:cNvGrpSpPr/>
          <p:nvPr/>
        </p:nvGrpSpPr>
        <p:grpSpPr>
          <a:xfrm>
            <a:off x="3564749" y="2437671"/>
            <a:ext cx="948576" cy="948576"/>
            <a:chOff x="1991932" y="1640533"/>
            <a:chExt cx="850954" cy="850954"/>
          </a:xfrm>
        </p:grpSpPr>
        <p:grpSp>
          <p:nvGrpSpPr>
            <p:cNvPr id="12" name="Group 149"/>
            <p:cNvGrpSpPr/>
            <p:nvPr/>
          </p:nvGrpSpPr>
          <p:grpSpPr>
            <a:xfrm>
              <a:off x="1991932" y="1640533"/>
              <a:ext cx="850954" cy="850954"/>
              <a:chOff x="2502224" y="2594793"/>
              <a:chExt cx="905504" cy="905504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2596064" y="2688633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250112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2502224" y="2594793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50112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6" name="Freeform 187"/>
            <p:cNvSpPr>
              <a:spLocks noEditPoints="1"/>
            </p:cNvSpPr>
            <p:nvPr/>
          </p:nvSpPr>
          <p:spPr bwMode="auto">
            <a:xfrm>
              <a:off x="2249043" y="1957202"/>
              <a:ext cx="336732" cy="217616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Text Placeholder 3"/>
          <p:cNvSpPr txBox="1">
            <a:spLocks/>
          </p:cNvSpPr>
          <p:nvPr/>
        </p:nvSpPr>
        <p:spPr>
          <a:xfrm>
            <a:off x="9563707" y="4779643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Text Placeholder 3"/>
          <p:cNvSpPr txBox="1">
            <a:spLocks/>
          </p:cNvSpPr>
          <p:nvPr/>
        </p:nvSpPr>
        <p:spPr>
          <a:xfrm>
            <a:off x="1657463" y="4220094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60" name="Text Placeholder 3"/>
          <p:cNvSpPr txBox="1">
            <a:spLocks/>
          </p:cNvSpPr>
          <p:nvPr/>
        </p:nvSpPr>
        <p:spPr>
          <a:xfrm>
            <a:off x="9563707" y="3266144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61" name="Text Placeholder 3"/>
          <p:cNvSpPr txBox="1">
            <a:spLocks/>
          </p:cNvSpPr>
          <p:nvPr/>
        </p:nvSpPr>
        <p:spPr>
          <a:xfrm>
            <a:off x="1657463" y="2555287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pSp>
        <p:nvGrpSpPr>
          <p:cNvPr id="2" name="Group 128"/>
          <p:cNvGrpSpPr/>
          <p:nvPr/>
        </p:nvGrpSpPr>
        <p:grpSpPr>
          <a:xfrm>
            <a:off x="5069713" y="2772229"/>
            <a:ext cx="2719324" cy="2764086"/>
            <a:chOff x="3124200" y="1657350"/>
            <a:chExt cx="2700338" cy="2744788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3789363" y="1657350"/>
              <a:ext cx="1874838" cy="738188"/>
            </a:xfrm>
            <a:custGeom>
              <a:avLst/>
              <a:gdLst/>
              <a:ahLst/>
              <a:cxnLst>
                <a:cxn ang="0">
                  <a:pos x="1181" y="465"/>
                </a:cxn>
                <a:cxn ang="0">
                  <a:pos x="12" y="428"/>
                </a:cxn>
                <a:cxn ang="0">
                  <a:pos x="0" y="0"/>
                </a:cxn>
                <a:cxn ang="0">
                  <a:pos x="1172" y="125"/>
                </a:cxn>
                <a:cxn ang="0">
                  <a:pos x="1181" y="465"/>
                </a:cxn>
              </a:cxnLst>
              <a:rect l="0" t="0" r="r" b="b"/>
              <a:pathLst>
                <a:path w="1181" h="465">
                  <a:moveTo>
                    <a:pt x="1181" y="465"/>
                  </a:moveTo>
                  <a:lnTo>
                    <a:pt x="12" y="428"/>
                  </a:lnTo>
                  <a:lnTo>
                    <a:pt x="0" y="0"/>
                  </a:lnTo>
                  <a:lnTo>
                    <a:pt x="1172" y="125"/>
                  </a:lnTo>
                  <a:lnTo>
                    <a:pt x="1181" y="46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3624263" y="1671637"/>
              <a:ext cx="184150" cy="709613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16" y="428"/>
                </a:cxn>
                <a:cxn ang="0">
                  <a:pos x="0" y="447"/>
                </a:cxn>
                <a:cxn ang="0">
                  <a:pos x="3" y="80"/>
                </a:cxn>
                <a:cxn ang="0">
                  <a:pos x="104" y="0"/>
                </a:cxn>
              </a:cxnLst>
              <a:rect l="0" t="0" r="r" b="b"/>
              <a:pathLst>
                <a:path w="116" h="447">
                  <a:moveTo>
                    <a:pt x="104" y="0"/>
                  </a:moveTo>
                  <a:lnTo>
                    <a:pt x="116" y="428"/>
                  </a:lnTo>
                  <a:lnTo>
                    <a:pt x="0" y="447"/>
                  </a:lnTo>
                  <a:lnTo>
                    <a:pt x="3" y="8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3284538" y="2332037"/>
              <a:ext cx="339725" cy="665163"/>
            </a:xfrm>
            <a:custGeom>
              <a:avLst/>
              <a:gdLst/>
              <a:ahLst/>
              <a:cxnLst>
                <a:cxn ang="0">
                  <a:pos x="0" y="419"/>
                </a:cxn>
                <a:cxn ang="0">
                  <a:pos x="6" y="0"/>
                </a:cxn>
                <a:cxn ang="0">
                  <a:pos x="214" y="22"/>
                </a:cxn>
                <a:cxn ang="0">
                  <a:pos x="208" y="419"/>
                </a:cxn>
                <a:cxn ang="0">
                  <a:pos x="0" y="419"/>
                </a:cxn>
              </a:cxnLst>
              <a:rect l="0" t="0" r="r" b="b"/>
              <a:pathLst>
                <a:path w="214" h="419">
                  <a:moveTo>
                    <a:pt x="0" y="419"/>
                  </a:moveTo>
                  <a:lnTo>
                    <a:pt x="6" y="0"/>
                  </a:lnTo>
                  <a:lnTo>
                    <a:pt x="214" y="22"/>
                  </a:lnTo>
                  <a:lnTo>
                    <a:pt x="208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3124200" y="3633787"/>
              <a:ext cx="485775" cy="681038"/>
            </a:xfrm>
            <a:custGeom>
              <a:avLst/>
              <a:gdLst/>
              <a:ahLst/>
              <a:cxnLst>
                <a:cxn ang="0">
                  <a:pos x="98" y="3"/>
                </a:cxn>
                <a:cxn ang="0">
                  <a:pos x="306" y="0"/>
                </a:cxn>
                <a:cxn ang="0">
                  <a:pos x="303" y="291"/>
                </a:cxn>
                <a:cxn ang="0">
                  <a:pos x="0" y="429"/>
                </a:cxn>
                <a:cxn ang="0">
                  <a:pos x="95" y="138"/>
                </a:cxn>
                <a:cxn ang="0">
                  <a:pos x="98" y="3"/>
                </a:cxn>
              </a:cxnLst>
              <a:rect l="0" t="0" r="r" b="b"/>
              <a:pathLst>
                <a:path w="306" h="429">
                  <a:moveTo>
                    <a:pt x="98" y="3"/>
                  </a:moveTo>
                  <a:lnTo>
                    <a:pt x="306" y="0"/>
                  </a:lnTo>
                  <a:lnTo>
                    <a:pt x="303" y="291"/>
                  </a:lnTo>
                  <a:lnTo>
                    <a:pt x="0" y="429"/>
                  </a:lnTo>
                  <a:lnTo>
                    <a:pt x="95" y="138"/>
                  </a:lnTo>
                  <a:lnTo>
                    <a:pt x="98" y="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3614738" y="2336800"/>
              <a:ext cx="207963" cy="660400"/>
            </a:xfrm>
            <a:custGeom>
              <a:avLst/>
              <a:gdLst/>
              <a:ahLst/>
              <a:cxnLst>
                <a:cxn ang="0">
                  <a:pos x="0" y="416"/>
                </a:cxn>
                <a:cxn ang="0">
                  <a:pos x="6" y="19"/>
                </a:cxn>
                <a:cxn ang="0">
                  <a:pos x="122" y="0"/>
                </a:cxn>
                <a:cxn ang="0">
                  <a:pos x="131" y="410"/>
                </a:cxn>
                <a:cxn ang="0">
                  <a:pos x="0" y="416"/>
                </a:cxn>
              </a:cxnLst>
              <a:rect l="0" t="0" r="r" b="b"/>
              <a:pathLst>
                <a:path w="131" h="416">
                  <a:moveTo>
                    <a:pt x="0" y="416"/>
                  </a:moveTo>
                  <a:lnTo>
                    <a:pt x="6" y="19"/>
                  </a:lnTo>
                  <a:lnTo>
                    <a:pt x="122" y="0"/>
                  </a:lnTo>
                  <a:lnTo>
                    <a:pt x="131" y="410"/>
                  </a:lnTo>
                  <a:lnTo>
                    <a:pt x="0" y="4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3605213" y="3633787"/>
              <a:ext cx="368300" cy="7683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3" y="0"/>
                </a:cxn>
                <a:cxn ang="0">
                  <a:pos x="150" y="13"/>
                </a:cxn>
                <a:cxn ang="0">
                  <a:pos x="153" y="159"/>
                </a:cxn>
                <a:cxn ang="0">
                  <a:pos x="232" y="484"/>
                </a:cxn>
                <a:cxn ang="0">
                  <a:pos x="0" y="291"/>
                </a:cxn>
              </a:cxnLst>
              <a:rect l="0" t="0" r="r" b="b"/>
              <a:pathLst>
                <a:path w="232" h="484">
                  <a:moveTo>
                    <a:pt x="0" y="291"/>
                  </a:moveTo>
                  <a:lnTo>
                    <a:pt x="3" y="0"/>
                  </a:lnTo>
                  <a:lnTo>
                    <a:pt x="150" y="13"/>
                  </a:lnTo>
                  <a:lnTo>
                    <a:pt x="153" y="159"/>
                  </a:lnTo>
                  <a:lnTo>
                    <a:pt x="232" y="484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3808413" y="2336800"/>
              <a:ext cx="1865313" cy="650875"/>
            </a:xfrm>
            <a:custGeom>
              <a:avLst/>
              <a:gdLst/>
              <a:ahLst/>
              <a:cxnLst>
                <a:cxn ang="0">
                  <a:pos x="1175" y="377"/>
                </a:cxn>
                <a:cxn ang="0">
                  <a:pos x="9" y="410"/>
                </a:cxn>
                <a:cxn ang="0">
                  <a:pos x="0" y="0"/>
                </a:cxn>
                <a:cxn ang="0">
                  <a:pos x="1169" y="37"/>
                </a:cxn>
                <a:cxn ang="0">
                  <a:pos x="1175" y="377"/>
                </a:cxn>
              </a:cxnLst>
              <a:rect l="0" t="0" r="r" b="b"/>
              <a:pathLst>
                <a:path w="1175" h="410">
                  <a:moveTo>
                    <a:pt x="1175" y="377"/>
                  </a:moveTo>
                  <a:lnTo>
                    <a:pt x="9" y="410"/>
                  </a:lnTo>
                  <a:lnTo>
                    <a:pt x="0" y="0"/>
                  </a:lnTo>
                  <a:lnTo>
                    <a:pt x="1169" y="37"/>
                  </a:lnTo>
                  <a:lnTo>
                    <a:pt x="1175" y="3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3822700" y="2935287"/>
              <a:ext cx="1865313" cy="719138"/>
            </a:xfrm>
            <a:custGeom>
              <a:avLst/>
              <a:gdLst/>
              <a:ahLst/>
              <a:cxnLst>
                <a:cxn ang="0">
                  <a:pos x="1175" y="361"/>
                </a:cxn>
                <a:cxn ang="0">
                  <a:pos x="13" y="453"/>
                </a:cxn>
                <a:cxn ang="0">
                  <a:pos x="0" y="33"/>
                </a:cxn>
                <a:cxn ang="0">
                  <a:pos x="1166" y="0"/>
                </a:cxn>
                <a:cxn ang="0">
                  <a:pos x="1175" y="361"/>
                </a:cxn>
              </a:cxnLst>
              <a:rect l="0" t="0" r="r" b="b"/>
              <a:pathLst>
                <a:path w="1175" h="453">
                  <a:moveTo>
                    <a:pt x="1175" y="361"/>
                  </a:moveTo>
                  <a:lnTo>
                    <a:pt x="13" y="453"/>
                  </a:lnTo>
                  <a:lnTo>
                    <a:pt x="0" y="33"/>
                  </a:lnTo>
                  <a:lnTo>
                    <a:pt x="1166" y="0"/>
                  </a:lnTo>
                  <a:lnTo>
                    <a:pt x="1175" y="36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auto">
            <a:xfrm>
              <a:off x="3843338" y="3508375"/>
              <a:ext cx="1981200" cy="893763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162" y="0"/>
                </a:cxn>
                <a:cxn ang="0">
                  <a:pos x="1165" y="116"/>
                </a:cxn>
                <a:cxn ang="0">
                  <a:pos x="1248" y="391"/>
                </a:cxn>
                <a:cxn ang="0">
                  <a:pos x="82" y="563"/>
                </a:cxn>
                <a:cxn ang="0">
                  <a:pos x="3" y="238"/>
                </a:cxn>
                <a:cxn ang="0">
                  <a:pos x="0" y="92"/>
                </a:cxn>
              </a:cxnLst>
              <a:rect l="0" t="0" r="r" b="b"/>
              <a:pathLst>
                <a:path w="1248" h="563">
                  <a:moveTo>
                    <a:pt x="0" y="92"/>
                  </a:moveTo>
                  <a:lnTo>
                    <a:pt x="1162" y="0"/>
                  </a:lnTo>
                  <a:lnTo>
                    <a:pt x="1165" y="116"/>
                  </a:lnTo>
                  <a:lnTo>
                    <a:pt x="1248" y="391"/>
                  </a:lnTo>
                  <a:lnTo>
                    <a:pt x="82" y="563"/>
                  </a:lnTo>
                  <a:lnTo>
                    <a:pt x="3" y="238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auto">
            <a:xfrm>
              <a:off x="3609975" y="2987675"/>
              <a:ext cx="233363" cy="66675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47" y="420"/>
                </a:cxn>
                <a:cxn ang="0">
                  <a:pos x="0" y="407"/>
                </a:cxn>
                <a:cxn ang="0">
                  <a:pos x="3" y="6"/>
                </a:cxn>
                <a:cxn ang="0">
                  <a:pos x="134" y="0"/>
                </a:cxn>
              </a:cxnLst>
              <a:rect l="0" t="0" r="r" b="b"/>
              <a:pathLst>
                <a:path w="147" h="420">
                  <a:moveTo>
                    <a:pt x="134" y="0"/>
                  </a:moveTo>
                  <a:lnTo>
                    <a:pt x="147" y="420"/>
                  </a:lnTo>
                  <a:lnTo>
                    <a:pt x="0" y="407"/>
                  </a:lnTo>
                  <a:lnTo>
                    <a:pt x="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auto">
            <a:xfrm>
              <a:off x="3279775" y="2997200"/>
              <a:ext cx="334963" cy="641350"/>
            </a:xfrm>
            <a:custGeom>
              <a:avLst/>
              <a:gdLst/>
              <a:ahLst/>
              <a:cxnLst>
                <a:cxn ang="0">
                  <a:pos x="208" y="401"/>
                </a:cxn>
                <a:cxn ang="0">
                  <a:pos x="0" y="404"/>
                </a:cxn>
                <a:cxn ang="0">
                  <a:pos x="3" y="0"/>
                </a:cxn>
                <a:cxn ang="0">
                  <a:pos x="211" y="0"/>
                </a:cxn>
                <a:cxn ang="0">
                  <a:pos x="208" y="401"/>
                </a:cxn>
              </a:cxnLst>
              <a:rect l="0" t="0" r="r" b="b"/>
              <a:pathLst>
                <a:path w="211" h="404">
                  <a:moveTo>
                    <a:pt x="208" y="401"/>
                  </a:moveTo>
                  <a:lnTo>
                    <a:pt x="0" y="404"/>
                  </a:lnTo>
                  <a:lnTo>
                    <a:pt x="3" y="0"/>
                  </a:lnTo>
                  <a:lnTo>
                    <a:pt x="211" y="0"/>
                  </a:lnTo>
                  <a:lnTo>
                    <a:pt x="208" y="4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auto">
            <a:xfrm>
              <a:off x="3124200" y="4095750"/>
              <a:ext cx="849313" cy="306388"/>
            </a:xfrm>
            <a:custGeom>
              <a:avLst/>
              <a:gdLst/>
              <a:ahLst/>
              <a:cxnLst>
                <a:cxn ang="0">
                  <a:pos x="0" y="138"/>
                </a:cxn>
                <a:cxn ang="0">
                  <a:pos x="303" y="0"/>
                </a:cxn>
                <a:cxn ang="0">
                  <a:pos x="535" y="193"/>
                </a:cxn>
                <a:cxn ang="0">
                  <a:pos x="0" y="138"/>
                </a:cxn>
              </a:cxnLst>
              <a:rect l="0" t="0" r="r" b="b"/>
              <a:pathLst>
                <a:path w="535" h="193">
                  <a:moveTo>
                    <a:pt x="0" y="138"/>
                  </a:moveTo>
                  <a:lnTo>
                    <a:pt x="303" y="0"/>
                  </a:lnTo>
                  <a:lnTo>
                    <a:pt x="535" y="193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auto">
            <a:xfrm>
              <a:off x="3294063" y="1685925"/>
              <a:ext cx="334963" cy="681038"/>
            </a:xfrm>
            <a:custGeom>
              <a:avLst/>
              <a:gdLst/>
              <a:ahLst/>
              <a:cxnLst>
                <a:cxn ang="0">
                  <a:pos x="208" y="429"/>
                </a:cxn>
                <a:cxn ang="0">
                  <a:pos x="0" y="407"/>
                </a:cxn>
                <a:cxn ang="0">
                  <a:pos x="3" y="0"/>
                </a:cxn>
                <a:cxn ang="0">
                  <a:pos x="211" y="61"/>
                </a:cxn>
                <a:cxn ang="0">
                  <a:pos x="208" y="429"/>
                </a:cxn>
              </a:cxnLst>
              <a:rect l="0" t="0" r="r" b="b"/>
              <a:pathLst>
                <a:path w="211" h="429">
                  <a:moveTo>
                    <a:pt x="208" y="429"/>
                  </a:moveTo>
                  <a:lnTo>
                    <a:pt x="0" y="407"/>
                  </a:lnTo>
                  <a:lnTo>
                    <a:pt x="3" y="0"/>
                  </a:lnTo>
                  <a:lnTo>
                    <a:pt x="211" y="61"/>
                  </a:lnTo>
                  <a:lnTo>
                    <a:pt x="208" y="42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80"/>
            <p:cNvGrpSpPr/>
            <p:nvPr/>
          </p:nvGrpSpPr>
          <p:grpSpPr>
            <a:xfrm rot="364498">
              <a:off x="4089643" y="1872450"/>
              <a:ext cx="1244431" cy="1867007"/>
              <a:chOff x="2616022" y="2850356"/>
              <a:chExt cx="635178" cy="952952"/>
            </a:xfrm>
          </p:grpSpPr>
          <p:grpSp>
            <p:nvGrpSpPr>
              <p:cNvPr id="4" name="Group 81"/>
              <p:cNvGrpSpPr/>
              <p:nvPr/>
            </p:nvGrpSpPr>
            <p:grpSpPr>
              <a:xfrm>
                <a:off x="2616022" y="2850356"/>
                <a:ext cx="635178" cy="166118"/>
                <a:chOff x="2616022" y="2850356"/>
                <a:chExt cx="635178" cy="166118"/>
              </a:xfrm>
            </p:grpSpPr>
            <p:sp>
              <p:nvSpPr>
                <p:cNvPr id="125" name="Freeform 39"/>
                <p:cNvSpPr>
                  <a:spLocks/>
                </p:cNvSpPr>
                <p:nvPr/>
              </p:nvSpPr>
              <p:spPr bwMode="auto">
                <a:xfrm>
                  <a:off x="3171825" y="2850356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40"/>
                <p:cNvSpPr>
                  <a:spLocks/>
                </p:cNvSpPr>
                <p:nvPr/>
              </p:nvSpPr>
              <p:spPr bwMode="auto">
                <a:xfrm>
                  <a:off x="3190875" y="2877344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39"/>
                <p:cNvSpPr>
                  <a:spLocks/>
                </p:cNvSpPr>
                <p:nvPr/>
              </p:nvSpPr>
              <p:spPr bwMode="auto">
                <a:xfrm>
                  <a:off x="2616022" y="2902174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40"/>
                <p:cNvSpPr>
                  <a:spLocks/>
                </p:cNvSpPr>
                <p:nvPr/>
              </p:nvSpPr>
              <p:spPr bwMode="auto">
                <a:xfrm>
                  <a:off x="2635071" y="2929161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1"/>
              <p:cNvSpPr>
                <a:spLocks/>
              </p:cNvSpPr>
              <p:nvPr/>
            </p:nvSpPr>
            <p:spPr bwMode="auto">
              <a:xfrm>
                <a:off x="2641600" y="2900019"/>
                <a:ext cx="585788" cy="903289"/>
              </a:xfrm>
              <a:custGeom>
                <a:avLst/>
                <a:gdLst/>
                <a:ahLst/>
                <a:cxnLst>
                  <a:cxn ang="0">
                    <a:pos x="176" y="595"/>
                  </a:cxn>
                  <a:cxn ang="0">
                    <a:pos x="149" y="589"/>
                  </a:cxn>
                  <a:cxn ang="0">
                    <a:pos x="0" y="35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7" y="35"/>
                  </a:cxn>
                  <a:cxn ang="0">
                    <a:pos x="156" y="573"/>
                  </a:cxn>
                  <a:cxn ang="0">
                    <a:pos x="207" y="567"/>
                  </a:cxn>
                  <a:cxn ang="0">
                    <a:pos x="365" y="10"/>
                  </a:cxn>
                  <a:cxn ang="0">
                    <a:pos x="373" y="1"/>
                  </a:cxn>
                  <a:cxn ang="0">
                    <a:pos x="382" y="8"/>
                  </a:cxn>
                  <a:cxn ang="0">
                    <a:pos x="345" y="290"/>
                  </a:cxn>
                  <a:cxn ang="0">
                    <a:pos x="217" y="581"/>
                  </a:cxn>
                  <a:cxn ang="0">
                    <a:pos x="176" y="595"/>
                  </a:cxn>
                </a:cxnLst>
                <a:rect l="0" t="0" r="r" b="b"/>
                <a:pathLst>
                  <a:path w="386" h="595">
                    <a:moveTo>
                      <a:pt x="176" y="595"/>
                    </a:moveTo>
                    <a:cubicBezTo>
                      <a:pt x="167" y="595"/>
                      <a:pt x="158" y="593"/>
                      <a:pt x="149" y="589"/>
                    </a:cubicBezTo>
                    <a:cubicBezTo>
                      <a:pt x="1" y="523"/>
                      <a:pt x="0" y="55"/>
                      <a:pt x="0" y="35"/>
                    </a:cubicBezTo>
                    <a:cubicBezTo>
                      <a:pt x="0" y="30"/>
                      <a:pt x="4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3" y="25"/>
                      <a:pt x="17" y="30"/>
                      <a:pt x="17" y="35"/>
                    </a:cubicBezTo>
                    <a:cubicBezTo>
                      <a:pt x="17" y="40"/>
                      <a:pt x="18" y="511"/>
                      <a:pt x="156" y="573"/>
                    </a:cubicBezTo>
                    <a:cubicBezTo>
                      <a:pt x="173" y="581"/>
                      <a:pt x="190" y="579"/>
                      <a:pt x="207" y="567"/>
                    </a:cubicBezTo>
                    <a:cubicBezTo>
                      <a:pt x="311" y="491"/>
                      <a:pt x="373" y="83"/>
                      <a:pt x="365" y="10"/>
                    </a:cubicBezTo>
                    <a:cubicBezTo>
                      <a:pt x="365" y="5"/>
                      <a:pt x="368" y="1"/>
                      <a:pt x="373" y="1"/>
                    </a:cubicBezTo>
                    <a:cubicBezTo>
                      <a:pt x="377" y="0"/>
                      <a:pt x="382" y="4"/>
                      <a:pt x="382" y="8"/>
                    </a:cubicBezTo>
                    <a:cubicBezTo>
                      <a:pt x="386" y="46"/>
                      <a:pt x="372" y="171"/>
                      <a:pt x="345" y="290"/>
                    </a:cubicBezTo>
                    <a:cubicBezTo>
                      <a:pt x="320" y="398"/>
                      <a:pt x="278" y="536"/>
                      <a:pt x="217" y="581"/>
                    </a:cubicBezTo>
                    <a:cubicBezTo>
                      <a:pt x="204" y="590"/>
                      <a:pt x="190" y="595"/>
                      <a:pt x="176" y="59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baseline="-25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1" name="TextBox 8">
            <a:extLst>
              <a:ext uri="{FF2B5EF4-FFF2-40B4-BE49-F238E27FC236}">
                <a16:creationId xmlns:a16="http://schemas.microsoft.com/office/drawing/2014/main" id="{81EBA1A7-9C82-43DF-88D7-15A257383122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6DCAB02E-A7B5-4BED-A339-E8791D7557C0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3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334" y="3572801"/>
            <a:ext cx="920124" cy="6490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8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8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392" y="3402029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409" y="3352838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409" y="3930043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6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52" grpId="0"/>
      <p:bldP spid="10" grpId="0" animBg="1"/>
      <p:bldP spid="2053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56356" y="3620153"/>
            <a:ext cx="761300" cy="1779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056356" y="5018893"/>
            <a:ext cx="761300" cy="7613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86908" y="2496332"/>
            <a:ext cx="761300" cy="2903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986908" y="5018893"/>
            <a:ext cx="761300" cy="7613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7464" y="2943444"/>
            <a:ext cx="761300" cy="2456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17464" y="5018893"/>
            <a:ext cx="761300" cy="7613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8019" y="4115605"/>
            <a:ext cx="761300" cy="1283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48019" y="5018893"/>
            <a:ext cx="761300" cy="7613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78573" y="3620153"/>
            <a:ext cx="761300" cy="1779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78573" y="5018893"/>
            <a:ext cx="761300" cy="7613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243704" y="5202609"/>
            <a:ext cx="386598" cy="38725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15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86484" y="5199066"/>
            <a:ext cx="362146" cy="386598"/>
            <a:chOff x="9159875" y="1647825"/>
            <a:chExt cx="434975" cy="464344"/>
          </a:xfrm>
          <a:solidFill>
            <a:schemeClr val="bg1"/>
          </a:solidFill>
        </p:grpSpPr>
        <p:sp>
          <p:nvSpPr>
            <p:cNvPr id="25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03492" y="5236642"/>
            <a:ext cx="387259" cy="32580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29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35037" y="5206241"/>
            <a:ext cx="386598" cy="386598"/>
            <a:chOff x="4439444" y="1652588"/>
            <a:chExt cx="464344" cy="464344"/>
          </a:xfrm>
          <a:solidFill>
            <a:schemeClr val="bg1"/>
          </a:solidFill>
        </p:grpSpPr>
        <p:sp>
          <p:nvSpPr>
            <p:cNvPr id="33" name="AutoShape 136"/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AutoShape 137"/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AutoShape 138"/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65922" y="5260340"/>
            <a:ext cx="386598" cy="302009"/>
            <a:chOff x="2581275" y="1710532"/>
            <a:chExt cx="464344" cy="362744"/>
          </a:xfrm>
          <a:solidFill>
            <a:schemeClr val="bg1"/>
          </a:solidFill>
        </p:grpSpPr>
        <p:sp>
          <p:nvSpPr>
            <p:cNvPr id="37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800147" y="5858408"/>
            <a:ext cx="71814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69265" y="5858407"/>
            <a:ext cx="71814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43995" y="5858407"/>
            <a:ext cx="71814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77597" y="5854862"/>
            <a:ext cx="71814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08483" y="5855290"/>
            <a:ext cx="71814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88020" y="2084768"/>
            <a:ext cx="359073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96%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79684" y="3211997"/>
            <a:ext cx="359073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47937" y="3744885"/>
            <a:ext cx="359073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35%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55329" y="3269140"/>
            <a:ext cx="359073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46%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96438" y="2586094"/>
            <a:ext cx="359073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82%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62595" y="3342273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62489" y="4083785"/>
            <a:ext cx="5129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85%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58204" y="3587254"/>
            <a:ext cx="3510358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84057" y="4137242"/>
            <a:ext cx="1694091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58203" y="4409488"/>
            <a:ext cx="3510360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033099" y="4889858"/>
            <a:ext cx="3424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2108270" y="5195081"/>
            <a:ext cx="425258" cy="425258"/>
            <a:chOff x="3510757" y="2582069"/>
            <a:chExt cx="464344" cy="464344"/>
          </a:xfrm>
          <a:solidFill>
            <a:schemeClr val="accent4"/>
          </a:solidFill>
        </p:grpSpPr>
        <p:sp>
          <p:nvSpPr>
            <p:cNvPr id="61" name="AutoShape 126"/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AutoShape 127"/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2641735" y="5169346"/>
            <a:ext cx="2777089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967997" y="5737139"/>
            <a:ext cx="3450827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6205BC6C-B9F6-4EA1-BAF4-A322D411D4D4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6ED99B06-3557-4E24-8F46-66C793BE34E0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0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3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3821326" y="4552429"/>
            <a:ext cx="2607421" cy="1359683"/>
            <a:chOff x="3821326" y="3817808"/>
            <a:chExt cx="2607421" cy="1359683"/>
          </a:xfrm>
        </p:grpSpPr>
        <p:sp>
          <p:nvSpPr>
            <p:cNvPr id="6" name="Freeform 3720"/>
            <p:cNvSpPr>
              <a:spLocks/>
            </p:cNvSpPr>
            <p:nvPr/>
          </p:nvSpPr>
          <p:spPr bwMode="auto">
            <a:xfrm>
              <a:off x="3821326" y="3846737"/>
              <a:ext cx="2607421" cy="1330754"/>
            </a:xfrm>
            <a:custGeom>
              <a:avLst/>
              <a:gdLst>
                <a:gd name="T0" fmla="*/ 876 w 876"/>
                <a:gd name="T1" fmla="*/ 154 h 447"/>
                <a:gd name="T2" fmla="*/ 797 w 876"/>
                <a:gd name="T3" fmla="*/ 75 h 447"/>
                <a:gd name="T4" fmla="*/ 233 w 876"/>
                <a:gd name="T5" fmla="*/ 75 h 447"/>
                <a:gd name="T6" fmla="*/ 233 w 876"/>
                <a:gd name="T7" fmla="*/ 25 h 447"/>
                <a:gd name="T8" fmla="*/ 207 w 876"/>
                <a:gd name="T9" fmla="*/ 13 h 447"/>
                <a:gd name="T10" fmla="*/ 14 w 876"/>
                <a:gd name="T11" fmla="*/ 187 h 447"/>
                <a:gd name="T12" fmla="*/ 14 w 876"/>
                <a:gd name="T13" fmla="*/ 235 h 447"/>
                <a:gd name="T14" fmla="*/ 207 w 876"/>
                <a:gd name="T15" fmla="*/ 409 h 447"/>
                <a:gd name="T16" fmla="*/ 233 w 876"/>
                <a:gd name="T17" fmla="*/ 397 h 447"/>
                <a:gd name="T18" fmla="*/ 233 w 876"/>
                <a:gd name="T19" fmla="*/ 353 h 447"/>
                <a:gd name="T20" fmla="*/ 743 w 876"/>
                <a:gd name="T21" fmla="*/ 353 h 447"/>
                <a:gd name="T22" fmla="*/ 775 w 876"/>
                <a:gd name="T23" fmla="*/ 353 h 447"/>
                <a:gd name="T24" fmla="*/ 876 w 876"/>
                <a:gd name="T25" fmla="*/ 447 h 447"/>
                <a:gd name="T26" fmla="*/ 876 w 876"/>
                <a:gd name="T27" fmla="*/ 282 h 447"/>
                <a:gd name="T28" fmla="*/ 876 w 876"/>
                <a:gd name="T29" fmla="*/ 282 h 447"/>
                <a:gd name="T30" fmla="*/ 876 w 876"/>
                <a:gd name="T31" fmla="*/ 274 h 447"/>
                <a:gd name="T32" fmla="*/ 876 w 876"/>
                <a:gd name="T33" fmla="*/ 15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447">
                  <a:moveTo>
                    <a:pt x="876" y="154"/>
                  </a:moveTo>
                  <a:cubicBezTo>
                    <a:pt x="876" y="110"/>
                    <a:pt x="841" y="75"/>
                    <a:pt x="797" y="75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6"/>
                    <a:pt x="221" y="0"/>
                    <a:pt x="207" y="13"/>
                  </a:cubicBezTo>
                  <a:cubicBezTo>
                    <a:pt x="14" y="187"/>
                    <a:pt x="14" y="187"/>
                    <a:pt x="14" y="187"/>
                  </a:cubicBezTo>
                  <a:cubicBezTo>
                    <a:pt x="0" y="200"/>
                    <a:pt x="0" y="222"/>
                    <a:pt x="14" y="235"/>
                  </a:cubicBezTo>
                  <a:cubicBezTo>
                    <a:pt x="207" y="409"/>
                    <a:pt x="207" y="409"/>
                    <a:pt x="207" y="409"/>
                  </a:cubicBezTo>
                  <a:cubicBezTo>
                    <a:pt x="221" y="422"/>
                    <a:pt x="233" y="417"/>
                    <a:pt x="233" y="397"/>
                  </a:cubicBezTo>
                  <a:cubicBezTo>
                    <a:pt x="233" y="353"/>
                    <a:pt x="233" y="353"/>
                    <a:pt x="233" y="353"/>
                  </a:cubicBezTo>
                  <a:cubicBezTo>
                    <a:pt x="743" y="353"/>
                    <a:pt x="743" y="353"/>
                    <a:pt x="743" y="353"/>
                  </a:cubicBezTo>
                  <a:cubicBezTo>
                    <a:pt x="775" y="353"/>
                    <a:pt x="775" y="353"/>
                    <a:pt x="775" y="353"/>
                  </a:cubicBezTo>
                  <a:cubicBezTo>
                    <a:pt x="829" y="353"/>
                    <a:pt x="873" y="395"/>
                    <a:pt x="876" y="447"/>
                  </a:cubicBezTo>
                  <a:cubicBezTo>
                    <a:pt x="876" y="282"/>
                    <a:pt x="876" y="282"/>
                    <a:pt x="876" y="282"/>
                  </a:cubicBezTo>
                  <a:cubicBezTo>
                    <a:pt x="876" y="282"/>
                    <a:pt x="876" y="282"/>
                    <a:pt x="876" y="282"/>
                  </a:cubicBezTo>
                  <a:cubicBezTo>
                    <a:pt x="876" y="279"/>
                    <a:pt x="876" y="277"/>
                    <a:pt x="876" y="274"/>
                  </a:cubicBezTo>
                  <a:lnTo>
                    <a:pt x="876" y="1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3721"/>
            <p:cNvSpPr>
              <a:spLocks/>
            </p:cNvSpPr>
            <p:nvPr/>
          </p:nvSpPr>
          <p:spPr bwMode="auto">
            <a:xfrm>
              <a:off x="3821326" y="3817808"/>
              <a:ext cx="2607421" cy="1329495"/>
            </a:xfrm>
            <a:custGeom>
              <a:avLst/>
              <a:gdLst>
                <a:gd name="T0" fmla="*/ 876 w 876"/>
                <a:gd name="T1" fmla="*/ 154 h 447"/>
                <a:gd name="T2" fmla="*/ 797 w 876"/>
                <a:gd name="T3" fmla="*/ 75 h 447"/>
                <a:gd name="T4" fmla="*/ 233 w 876"/>
                <a:gd name="T5" fmla="*/ 75 h 447"/>
                <a:gd name="T6" fmla="*/ 233 w 876"/>
                <a:gd name="T7" fmla="*/ 25 h 447"/>
                <a:gd name="T8" fmla="*/ 207 w 876"/>
                <a:gd name="T9" fmla="*/ 13 h 447"/>
                <a:gd name="T10" fmla="*/ 14 w 876"/>
                <a:gd name="T11" fmla="*/ 187 h 447"/>
                <a:gd name="T12" fmla="*/ 14 w 876"/>
                <a:gd name="T13" fmla="*/ 235 h 447"/>
                <a:gd name="T14" fmla="*/ 207 w 876"/>
                <a:gd name="T15" fmla="*/ 409 h 447"/>
                <a:gd name="T16" fmla="*/ 233 w 876"/>
                <a:gd name="T17" fmla="*/ 397 h 447"/>
                <a:gd name="T18" fmla="*/ 233 w 876"/>
                <a:gd name="T19" fmla="*/ 353 h 447"/>
                <a:gd name="T20" fmla="*/ 743 w 876"/>
                <a:gd name="T21" fmla="*/ 353 h 447"/>
                <a:gd name="T22" fmla="*/ 775 w 876"/>
                <a:gd name="T23" fmla="*/ 353 h 447"/>
                <a:gd name="T24" fmla="*/ 876 w 876"/>
                <a:gd name="T25" fmla="*/ 447 h 447"/>
                <a:gd name="T26" fmla="*/ 876 w 876"/>
                <a:gd name="T27" fmla="*/ 282 h 447"/>
                <a:gd name="T28" fmla="*/ 876 w 876"/>
                <a:gd name="T29" fmla="*/ 282 h 447"/>
                <a:gd name="T30" fmla="*/ 876 w 876"/>
                <a:gd name="T31" fmla="*/ 274 h 447"/>
                <a:gd name="T32" fmla="*/ 876 w 876"/>
                <a:gd name="T33" fmla="*/ 15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447">
                  <a:moveTo>
                    <a:pt x="876" y="154"/>
                  </a:moveTo>
                  <a:cubicBezTo>
                    <a:pt x="876" y="110"/>
                    <a:pt x="841" y="75"/>
                    <a:pt x="797" y="75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5"/>
                    <a:pt x="221" y="0"/>
                    <a:pt x="207" y="13"/>
                  </a:cubicBezTo>
                  <a:cubicBezTo>
                    <a:pt x="14" y="187"/>
                    <a:pt x="14" y="187"/>
                    <a:pt x="14" y="187"/>
                  </a:cubicBezTo>
                  <a:cubicBezTo>
                    <a:pt x="0" y="200"/>
                    <a:pt x="0" y="222"/>
                    <a:pt x="14" y="235"/>
                  </a:cubicBezTo>
                  <a:cubicBezTo>
                    <a:pt x="207" y="409"/>
                    <a:pt x="207" y="409"/>
                    <a:pt x="207" y="409"/>
                  </a:cubicBezTo>
                  <a:cubicBezTo>
                    <a:pt x="221" y="422"/>
                    <a:pt x="233" y="417"/>
                    <a:pt x="233" y="397"/>
                  </a:cubicBezTo>
                  <a:cubicBezTo>
                    <a:pt x="233" y="353"/>
                    <a:pt x="233" y="353"/>
                    <a:pt x="233" y="353"/>
                  </a:cubicBezTo>
                  <a:cubicBezTo>
                    <a:pt x="743" y="353"/>
                    <a:pt x="743" y="353"/>
                    <a:pt x="743" y="353"/>
                  </a:cubicBezTo>
                  <a:cubicBezTo>
                    <a:pt x="775" y="353"/>
                    <a:pt x="775" y="353"/>
                    <a:pt x="775" y="353"/>
                  </a:cubicBezTo>
                  <a:cubicBezTo>
                    <a:pt x="829" y="353"/>
                    <a:pt x="873" y="395"/>
                    <a:pt x="876" y="447"/>
                  </a:cubicBezTo>
                  <a:cubicBezTo>
                    <a:pt x="876" y="282"/>
                    <a:pt x="876" y="282"/>
                    <a:pt x="876" y="282"/>
                  </a:cubicBezTo>
                  <a:cubicBezTo>
                    <a:pt x="876" y="282"/>
                    <a:pt x="876" y="282"/>
                    <a:pt x="876" y="282"/>
                  </a:cubicBezTo>
                  <a:cubicBezTo>
                    <a:pt x="876" y="279"/>
                    <a:pt x="876" y="277"/>
                    <a:pt x="876" y="274"/>
                  </a:cubicBezTo>
                  <a:lnTo>
                    <a:pt x="876" y="1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050244" y="2394042"/>
            <a:ext cx="2378502" cy="1241451"/>
            <a:chOff x="4050244" y="1659421"/>
            <a:chExt cx="2378502" cy="1241451"/>
          </a:xfrm>
        </p:grpSpPr>
        <p:sp>
          <p:nvSpPr>
            <p:cNvPr id="9" name="Freeform 3723"/>
            <p:cNvSpPr>
              <a:spLocks/>
            </p:cNvSpPr>
            <p:nvPr/>
          </p:nvSpPr>
          <p:spPr bwMode="auto">
            <a:xfrm>
              <a:off x="4050244" y="1685836"/>
              <a:ext cx="2378502" cy="1215036"/>
            </a:xfrm>
            <a:custGeom>
              <a:avLst/>
              <a:gdLst>
                <a:gd name="T0" fmla="*/ 799 w 799"/>
                <a:gd name="T1" fmla="*/ 140 h 408"/>
                <a:gd name="T2" fmla="*/ 727 w 799"/>
                <a:gd name="T3" fmla="*/ 68 h 408"/>
                <a:gd name="T4" fmla="*/ 212 w 799"/>
                <a:gd name="T5" fmla="*/ 68 h 408"/>
                <a:gd name="T6" fmla="*/ 212 w 799"/>
                <a:gd name="T7" fmla="*/ 23 h 408"/>
                <a:gd name="T8" fmla="*/ 188 w 799"/>
                <a:gd name="T9" fmla="*/ 12 h 408"/>
                <a:gd name="T10" fmla="*/ 13 w 799"/>
                <a:gd name="T11" fmla="*/ 171 h 408"/>
                <a:gd name="T12" fmla="*/ 13 w 799"/>
                <a:gd name="T13" fmla="*/ 214 h 408"/>
                <a:gd name="T14" fmla="*/ 188 w 799"/>
                <a:gd name="T15" fmla="*/ 373 h 408"/>
                <a:gd name="T16" fmla="*/ 212 w 799"/>
                <a:gd name="T17" fmla="*/ 362 h 408"/>
                <a:gd name="T18" fmla="*/ 212 w 799"/>
                <a:gd name="T19" fmla="*/ 322 h 408"/>
                <a:gd name="T20" fmla="*/ 677 w 799"/>
                <a:gd name="T21" fmla="*/ 322 h 408"/>
                <a:gd name="T22" fmla="*/ 707 w 799"/>
                <a:gd name="T23" fmla="*/ 322 h 408"/>
                <a:gd name="T24" fmla="*/ 799 w 799"/>
                <a:gd name="T25" fmla="*/ 408 h 408"/>
                <a:gd name="T26" fmla="*/ 799 w 799"/>
                <a:gd name="T27" fmla="*/ 257 h 408"/>
                <a:gd name="T28" fmla="*/ 799 w 799"/>
                <a:gd name="T29" fmla="*/ 257 h 408"/>
                <a:gd name="T30" fmla="*/ 799 w 799"/>
                <a:gd name="T31" fmla="*/ 250 h 408"/>
                <a:gd name="T32" fmla="*/ 799 w 799"/>
                <a:gd name="T33" fmla="*/ 14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408">
                  <a:moveTo>
                    <a:pt x="799" y="140"/>
                  </a:moveTo>
                  <a:cubicBezTo>
                    <a:pt x="799" y="100"/>
                    <a:pt x="767" y="68"/>
                    <a:pt x="727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5"/>
                    <a:pt x="201" y="0"/>
                    <a:pt x="188" y="12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0" y="183"/>
                    <a:pt x="0" y="202"/>
                    <a:pt x="13" y="214"/>
                  </a:cubicBezTo>
                  <a:cubicBezTo>
                    <a:pt x="188" y="373"/>
                    <a:pt x="188" y="373"/>
                    <a:pt x="188" y="373"/>
                  </a:cubicBezTo>
                  <a:cubicBezTo>
                    <a:pt x="201" y="385"/>
                    <a:pt x="212" y="380"/>
                    <a:pt x="212" y="362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677" y="322"/>
                    <a:pt x="677" y="322"/>
                    <a:pt x="677" y="322"/>
                  </a:cubicBezTo>
                  <a:cubicBezTo>
                    <a:pt x="707" y="322"/>
                    <a:pt x="707" y="322"/>
                    <a:pt x="707" y="322"/>
                  </a:cubicBezTo>
                  <a:cubicBezTo>
                    <a:pt x="756" y="322"/>
                    <a:pt x="796" y="360"/>
                    <a:pt x="799" y="408"/>
                  </a:cubicBezTo>
                  <a:cubicBezTo>
                    <a:pt x="799" y="257"/>
                    <a:pt x="799" y="257"/>
                    <a:pt x="799" y="257"/>
                  </a:cubicBezTo>
                  <a:cubicBezTo>
                    <a:pt x="799" y="257"/>
                    <a:pt x="799" y="257"/>
                    <a:pt x="799" y="257"/>
                  </a:cubicBezTo>
                  <a:cubicBezTo>
                    <a:pt x="799" y="255"/>
                    <a:pt x="799" y="252"/>
                    <a:pt x="799" y="250"/>
                  </a:cubicBezTo>
                  <a:lnTo>
                    <a:pt x="799" y="14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3724"/>
            <p:cNvSpPr>
              <a:spLocks/>
            </p:cNvSpPr>
            <p:nvPr/>
          </p:nvSpPr>
          <p:spPr bwMode="auto">
            <a:xfrm>
              <a:off x="4050244" y="1659421"/>
              <a:ext cx="2378502" cy="1213777"/>
            </a:xfrm>
            <a:custGeom>
              <a:avLst/>
              <a:gdLst>
                <a:gd name="T0" fmla="*/ 799 w 799"/>
                <a:gd name="T1" fmla="*/ 140 h 408"/>
                <a:gd name="T2" fmla="*/ 727 w 799"/>
                <a:gd name="T3" fmla="*/ 68 h 408"/>
                <a:gd name="T4" fmla="*/ 212 w 799"/>
                <a:gd name="T5" fmla="*/ 68 h 408"/>
                <a:gd name="T6" fmla="*/ 212 w 799"/>
                <a:gd name="T7" fmla="*/ 23 h 408"/>
                <a:gd name="T8" fmla="*/ 188 w 799"/>
                <a:gd name="T9" fmla="*/ 12 h 408"/>
                <a:gd name="T10" fmla="*/ 13 w 799"/>
                <a:gd name="T11" fmla="*/ 171 h 408"/>
                <a:gd name="T12" fmla="*/ 13 w 799"/>
                <a:gd name="T13" fmla="*/ 214 h 408"/>
                <a:gd name="T14" fmla="*/ 188 w 799"/>
                <a:gd name="T15" fmla="*/ 373 h 408"/>
                <a:gd name="T16" fmla="*/ 212 w 799"/>
                <a:gd name="T17" fmla="*/ 362 h 408"/>
                <a:gd name="T18" fmla="*/ 212 w 799"/>
                <a:gd name="T19" fmla="*/ 322 h 408"/>
                <a:gd name="T20" fmla="*/ 677 w 799"/>
                <a:gd name="T21" fmla="*/ 322 h 408"/>
                <a:gd name="T22" fmla="*/ 707 w 799"/>
                <a:gd name="T23" fmla="*/ 322 h 408"/>
                <a:gd name="T24" fmla="*/ 799 w 799"/>
                <a:gd name="T25" fmla="*/ 408 h 408"/>
                <a:gd name="T26" fmla="*/ 799 w 799"/>
                <a:gd name="T27" fmla="*/ 257 h 408"/>
                <a:gd name="T28" fmla="*/ 799 w 799"/>
                <a:gd name="T29" fmla="*/ 257 h 408"/>
                <a:gd name="T30" fmla="*/ 799 w 799"/>
                <a:gd name="T31" fmla="*/ 250 h 408"/>
                <a:gd name="T32" fmla="*/ 799 w 799"/>
                <a:gd name="T33" fmla="*/ 14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9" h="408">
                  <a:moveTo>
                    <a:pt x="799" y="140"/>
                  </a:moveTo>
                  <a:cubicBezTo>
                    <a:pt x="799" y="100"/>
                    <a:pt x="767" y="68"/>
                    <a:pt x="727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5"/>
                    <a:pt x="201" y="0"/>
                    <a:pt x="188" y="12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0" y="183"/>
                    <a:pt x="0" y="202"/>
                    <a:pt x="13" y="214"/>
                  </a:cubicBezTo>
                  <a:cubicBezTo>
                    <a:pt x="188" y="373"/>
                    <a:pt x="188" y="373"/>
                    <a:pt x="188" y="373"/>
                  </a:cubicBezTo>
                  <a:cubicBezTo>
                    <a:pt x="201" y="385"/>
                    <a:pt x="212" y="380"/>
                    <a:pt x="212" y="362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677" y="322"/>
                    <a:pt x="677" y="322"/>
                    <a:pt x="677" y="322"/>
                  </a:cubicBezTo>
                  <a:cubicBezTo>
                    <a:pt x="707" y="322"/>
                    <a:pt x="707" y="322"/>
                    <a:pt x="707" y="322"/>
                  </a:cubicBezTo>
                  <a:cubicBezTo>
                    <a:pt x="756" y="322"/>
                    <a:pt x="796" y="360"/>
                    <a:pt x="799" y="408"/>
                  </a:cubicBezTo>
                  <a:cubicBezTo>
                    <a:pt x="799" y="257"/>
                    <a:pt x="799" y="257"/>
                    <a:pt x="799" y="257"/>
                  </a:cubicBezTo>
                  <a:cubicBezTo>
                    <a:pt x="799" y="257"/>
                    <a:pt x="799" y="257"/>
                    <a:pt x="799" y="257"/>
                  </a:cubicBezTo>
                  <a:cubicBezTo>
                    <a:pt x="799" y="254"/>
                    <a:pt x="799" y="252"/>
                    <a:pt x="799" y="250"/>
                  </a:cubicBezTo>
                  <a:lnTo>
                    <a:pt x="799" y="1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359712" y="3295884"/>
            <a:ext cx="3069033" cy="1601181"/>
            <a:chOff x="3359712" y="2561263"/>
            <a:chExt cx="3069033" cy="1601181"/>
          </a:xfrm>
        </p:grpSpPr>
        <p:sp>
          <p:nvSpPr>
            <p:cNvPr id="15" name="Freeform 3729"/>
            <p:cNvSpPr>
              <a:spLocks/>
            </p:cNvSpPr>
            <p:nvPr/>
          </p:nvSpPr>
          <p:spPr bwMode="auto">
            <a:xfrm>
              <a:off x="3359712" y="2593967"/>
              <a:ext cx="3069033" cy="1568477"/>
            </a:xfrm>
            <a:custGeom>
              <a:avLst/>
              <a:gdLst>
                <a:gd name="T0" fmla="*/ 1031 w 1031"/>
                <a:gd name="T1" fmla="*/ 181 h 527"/>
                <a:gd name="T2" fmla="*/ 938 w 1031"/>
                <a:gd name="T3" fmla="*/ 88 h 527"/>
                <a:gd name="T4" fmla="*/ 274 w 1031"/>
                <a:gd name="T5" fmla="*/ 88 h 527"/>
                <a:gd name="T6" fmla="*/ 274 w 1031"/>
                <a:gd name="T7" fmla="*/ 30 h 527"/>
                <a:gd name="T8" fmla="*/ 243 w 1031"/>
                <a:gd name="T9" fmla="*/ 16 h 527"/>
                <a:gd name="T10" fmla="*/ 17 w 1031"/>
                <a:gd name="T11" fmla="*/ 221 h 527"/>
                <a:gd name="T12" fmla="*/ 17 w 1031"/>
                <a:gd name="T13" fmla="*/ 277 h 527"/>
                <a:gd name="T14" fmla="*/ 243 w 1031"/>
                <a:gd name="T15" fmla="*/ 482 h 527"/>
                <a:gd name="T16" fmla="*/ 274 w 1031"/>
                <a:gd name="T17" fmla="*/ 468 h 527"/>
                <a:gd name="T18" fmla="*/ 274 w 1031"/>
                <a:gd name="T19" fmla="*/ 416 h 527"/>
                <a:gd name="T20" fmla="*/ 874 w 1031"/>
                <a:gd name="T21" fmla="*/ 416 h 527"/>
                <a:gd name="T22" fmla="*/ 912 w 1031"/>
                <a:gd name="T23" fmla="*/ 416 h 527"/>
                <a:gd name="T24" fmla="*/ 1031 w 1031"/>
                <a:gd name="T25" fmla="*/ 527 h 527"/>
                <a:gd name="T26" fmla="*/ 1031 w 1031"/>
                <a:gd name="T27" fmla="*/ 332 h 527"/>
                <a:gd name="T28" fmla="*/ 1031 w 1031"/>
                <a:gd name="T29" fmla="*/ 332 h 527"/>
                <a:gd name="T30" fmla="*/ 1031 w 1031"/>
                <a:gd name="T31" fmla="*/ 323 h 527"/>
                <a:gd name="T32" fmla="*/ 1031 w 1031"/>
                <a:gd name="T33" fmla="*/ 18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1" h="527">
                  <a:moveTo>
                    <a:pt x="1031" y="181"/>
                  </a:moveTo>
                  <a:cubicBezTo>
                    <a:pt x="1031" y="130"/>
                    <a:pt x="990" y="88"/>
                    <a:pt x="938" y="88"/>
                  </a:cubicBezTo>
                  <a:cubicBezTo>
                    <a:pt x="274" y="88"/>
                    <a:pt x="274" y="88"/>
                    <a:pt x="274" y="88"/>
                  </a:cubicBezTo>
                  <a:cubicBezTo>
                    <a:pt x="274" y="30"/>
                    <a:pt x="274" y="30"/>
                    <a:pt x="274" y="30"/>
                  </a:cubicBezTo>
                  <a:cubicBezTo>
                    <a:pt x="274" y="7"/>
                    <a:pt x="260" y="0"/>
                    <a:pt x="243" y="1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0" y="236"/>
                    <a:pt x="0" y="261"/>
                    <a:pt x="17" y="277"/>
                  </a:cubicBezTo>
                  <a:cubicBezTo>
                    <a:pt x="243" y="482"/>
                    <a:pt x="243" y="482"/>
                    <a:pt x="243" y="482"/>
                  </a:cubicBezTo>
                  <a:cubicBezTo>
                    <a:pt x="260" y="497"/>
                    <a:pt x="274" y="491"/>
                    <a:pt x="274" y="468"/>
                  </a:cubicBezTo>
                  <a:cubicBezTo>
                    <a:pt x="274" y="416"/>
                    <a:pt x="274" y="416"/>
                    <a:pt x="274" y="416"/>
                  </a:cubicBezTo>
                  <a:cubicBezTo>
                    <a:pt x="874" y="416"/>
                    <a:pt x="874" y="416"/>
                    <a:pt x="874" y="416"/>
                  </a:cubicBezTo>
                  <a:cubicBezTo>
                    <a:pt x="912" y="416"/>
                    <a:pt x="912" y="416"/>
                    <a:pt x="912" y="416"/>
                  </a:cubicBezTo>
                  <a:cubicBezTo>
                    <a:pt x="975" y="416"/>
                    <a:pt x="1027" y="465"/>
                    <a:pt x="1031" y="527"/>
                  </a:cubicBezTo>
                  <a:cubicBezTo>
                    <a:pt x="1031" y="332"/>
                    <a:pt x="1031" y="332"/>
                    <a:pt x="1031" y="332"/>
                  </a:cubicBezTo>
                  <a:cubicBezTo>
                    <a:pt x="1031" y="332"/>
                    <a:pt x="1031" y="332"/>
                    <a:pt x="1031" y="332"/>
                  </a:cubicBezTo>
                  <a:cubicBezTo>
                    <a:pt x="1031" y="329"/>
                    <a:pt x="1031" y="326"/>
                    <a:pt x="1031" y="323"/>
                  </a:cubicBezTo>
                  <a:lnTo>
                    <a:pt x="1031" y="18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3730"/>
            <p:cNvSpPr>
              <a:spLocks/>
            </p:cNvSpPr>
            <p:nvPr/>
          </p:nvSpPr>
          <p:spPr bwMode="auto">
            <a:xfrm>
              <a:off x="3359712" y="2561263"/>
              <a:ext cx="3069033" cy="1565963"/>
            </a:xfrm>
            <a:custGeom>
              <a:avLst/>
              <a:gdLst>
                <a:gd name="T0" fmla="*/ 1031 w 1031"/>
                <a:gd name="T1" fmla="*/ 180 h 526"/>
                <a:gd name="T2" fmla="*/ 938 w 1031"/>
                <a:gd name="T3" fmla="*/ 87 h 526"/>
                <a:gd name="T4" fmla="*/ 274 w 1031"/>
                <a:gd name="T5" fmla="*/ 87 h 526"/>
                <a:gd name="T6" fmla="*/ 274 w 1031"/>
                <a:gd name="T7" fmla="*/ 29 h 526"/>
                <a:gd name="T8" fmla="*/ 243 w 1031"/>
                <a:gd name="T9" fmla="*/ 15 h 526"/>
                <a:gd name="T10" fmla="*/ 17 w 1031"/>
                <a:gd name="T11" fmla="*/ 220 h 526"/>
                <a:gd name="T12" fmla="*/ 17 w 1031"/>
                <a:gd name="T13" fmla="*/ 276 h 526"/>
                <a:gd name="T14" fmla="*/ 243 w 1031"/>
                <a:gd name="T15" fmla="*/ 481 h 526"/>
                <a:gd name="T16" fmla="*/ 274 w 1031"/>
                <a:gd name="T17" fmla="*/ 467 h 526"/>
                <a:gd name="T18" fmla="*/ 274 w 1031"/>
                <a:gd name="T19" fmla="*/ 415 h 526"/>
                <a:gd name="T20" fmla="*/ 874 w 1031"/>
                <a:gd name="T21" fmla="*/ 415 h 526"/>
                <a:gd name="T22" fmla="*/ 912 w 1031"/>
                <a:gd name="T23" fmla="*/ 415 h 526"/>
                <a:gd name="T24" fmla="*/ 1031 w 1031"/>
                <a:gd name="T25" fmla="*/ 526 h 526"/>
                <a:gd name="T26" fmla="*/ 1031 w 1031"/>
                <a:gd name="T27" fmla="*/ 331 h 526"/>
                <a:gd name="T28" fmla="*/ 1031 w 1031"/>
                <a:gd name="T29" fmla="*/ 331 h 526"/>
                <a:gd name="T30" fmla="*/ 1031 w 1031"/>
                <a:gd name="T31" fmla="*/ 322 h 526"/>
                <a:gd name="T32" fmla="*/ 1031 w 1031"/>
                <a:gd name="T33" fmla="*/ 18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1" h="526">
                  <a:moveTo>
                    <a:pt x="1031" y="180"/>
                  </a:moveTo>
                  <a:cubicBezTo>
                    <a:pt x="1031" y="129"/>
                    <a:pt x="990" y="87"/>
                    <a:pt x="938" y="87"/>
                  </a:cubicBezTo>
                  <a:cubicBezTo>
                    <a:pt x="274" y="87"/>
                    <a:pt x="274" y="87"/>
                    <a:pt x="274" y="87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4" y="6"/>
                    <a:pt x="260" y="0"/>
                    <a:pt x="243" y="15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0" y="235"/>
                    <a:pt x="0" y="261"/>
                    <a:pt x="17" y="276"/>
                  </a:cubicBezTo>
                  <a:cubicBezTo>
                    <a:pt x="243" y="481"/>
                    <a:pt x="243" y="481"/>
                    <a:pt x="243" y="481"/>
                  </a:cubicBezTo>
                  <a:cubicBezTo>
                    <a:pt x="260" y="496"/>
                    <a:pt x="274" y="490"/>
                    <a:pt x="274" y="467"/>
                  </a:cubicBezTo>
                  <a:cubicBezTo>
                    <a:pt x="274" y="415"/>
                    <a:pt x="274" y="415"/>
                    <a:pt x="274" y="415"/>
                  </a:cubicBezTo>
                  <a:cubicBezTo>
                    <a:pt x="874" y="415"/>
                    <a:pt x="874" y="415"/>
                    <a:pt x="874" y="415"/>
                  </a:cubicBezTo>
                  <a:cubicBezTo>
                    <a:pt x="912" y="415"/>
                    <a:pt x="912" y="415"/>
                    <a:pt x="912" y="415"/>
                  </a:cubicBezTo>
                  <a:cubicBezTo>
                    <a:pt x="975" y="415"/>
                    <a:pt x="1027" y="464"/>
                    <a:pt x="1031" y="526"/>
                  </a:cubicBezTo>
                  <a:cubicBezTo>
                    <a:pt x="1031" y="331"/>
                    <a:pt x="1031" y="331"/>
                    <a:pt x="1031" y="331"/>
                  </a:cubicBezTo>
                  <a:cubicBezTo>
                    <a:pt x="1031" y="331"/>
                    <a:pt x="1031" y="331"/>
                    <a:pt x="1031" y="331"/>
                  </a:cubicBezTo>
                  <a:cubicBezTo>
                    <a:pt x="1031" y="328"/>
                    <a:pt x="1031" y="325"/>
                    <a:pt x="1031" y="322"/>
                  </a:cubicBezTo>
                  <a:lnTo>
                    <a:pt x="1031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428745" y="4087043"/>
            <a:ext cx="2606163" cy="1360941"/>
            <a:chOff x="6428745" y="3352422"/>
            <a:chExt cx="2606163" cy="1360941"/>
          </a:xfrm>
        </p:grpSpPr>
        <p:sp>
          <p:nvSpPr>
            <p:cNvPr id="18" name="Freeform 3732"/>
            <p:cNvSpPr>
              <a:spLocks/>
            </p:cNvSpPr>
            <p:nvPr/>
          </p:nvSpPr>
          <p:spPr bwMode="auto">
            <a:xfrm>
              <a:off x="6428745" y="3382609"/>
              <a:ext cx="2606163" cy="1330754"/>
            </a:xfrm>
            <a:custGeom>
              <a:avLst/>
              <a:gdLst>
                <a:gd name="T0" fmla="*/ 0 w 876"/>
                <a:gd name="T1" fmla="*/ 154 h 447"/>
                <a:gd name="T2" fmla="*/ 79 w 876"/>
                <a:gd name="T3" fmla="*/ 75 h 447"/>
                <a:gd name="T4" fmla="*/ 643 w 876"/>
                <a:gd name="T5" fmla="*/ 75 h 447"/>
                <a:gd name="T6" fmla="*/ 643 w 876"/>
                <a:gd name="T7" fmla="*/ 25 h 447"/>
                <a:gd name="T8" fmla="*/ 670 w 876"/>
                <a:gd name="T9" fmla="*/ 13 h 447"/>
                <a:gd name="T10" fmla="*/ 862 w 876"/>
                <a:gd name="T11" fmla="*/ 187 h 447"/>
                <a:gd name="T12" fmla="*/ 862 w 876"/>
                <a:gd name="T13" fmla="*/ 235 h 447"/>
                <a:gd name="T14" fmla="*/ 670 w 876"/>
                <a:gd name="T15" fmla="*/ 409 h 447"/>
                <a:gd name="T16" fmla="*/ 643 w 876"/>
                <a:gd name="T17" fmla="*/ 397 h 447"/>
                <a:gd name="T18" fmla="*/ 643 w 876"/>
                <a:gd name="T19" fmla="*/ 353 h 447"/>
                <a:gd name="T20" fmla="*/ 134 w 876"/>
                <a:gd name="T21" fmla="*/ 353 h 447"/>
                <a:gd name="T22" fmla="*/ 101 w 876"/>
                <a:gd name="T23" fmla="*/ 353 h 447"/>
                <a:gd name="T24" fmla="*/ 0 w 876"/>
                <a:gd name="T25" fmla="*/ 447 h 447"/>
                <a:gd name="T26" fmla="*/ 0 w 876"/>
                <a:gd name="T27" fmla="*/ 282 h 447"/>
                <a:gd name="T28" fmla="*/ 1 w 876"/>
                <a:gd name="T29" fmla="*/ 282 h 447"/>
                <a:gd name="T30" fmla="*/ 0 w 876"/>
                <a:gd name="T31" fmla="*/ 274 h 447"/>
                <a:gd name="T32" fmla="*/ 0 w 876"/>
                <a:gd name="T33" fmla="*/ 15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447">
                  <a:moveTo>
                    <a:pt x="0" y="154"/>
                  </a:moveTo>
                  <a:cubicBezTo>
                    <a:pt x="0" y="110"/>
                    <a:pt x="35" y="75"/>
                    <a:pt x="79" y="75"/>
                  </a:cubicBezTo>
                  <a:cubicBezTo>
                    <a:pt x="643" y="75"/>
                    <a:pt x="643" y="75"/>
                    <a:pt x="643" y="75"/>
                  </a:cubicBezTo>
                  <a:cubicBezTo>
                    <a:pt x="643" y="25"/>
                    <a:pt x="643" y="25"/>
                    <a:pt x="643" y="25"/>
                  </a:cubicBezTo>
                  <a:cubicBezTo>
                    <a:pt x="643" y="6"/>
                    <a:pt x="655" y="0"/>
                    <a:pt x="670" y="13"/>
                  </a:cubicBezTo>
                  <a:cubicBezTo>
                    <a:pt x="862" y="187"/>
                    <a:pt x="862" y="187"/>
                    <a:pt x="862" y="187"/>
                  </a:cubicBezTo>
                  <a:cubicBezTo>
                    <a:pt x="876" y="200"/>
                    <a:pt x="876" y="222"/>
                    <a:pt x="862" y="235"/>
                  </a:cubicBezTo>
                  <a:cubicBezTo>
                    <a:pt x="670" y="409"/>
                    <a:pt x="670" y="409"/>
                    <a:pt x="670" y="409"/>
                  </a:cubicBezTo>
                  <a:cubicBezTo>
                    <a:pt x="655" y="422"/>
                    <a:pt x="643" y="417"/>
                    <a:pt x="643" y="397"/>
                  </a:cubicBezTo>
                  <a:cubicBezTo>
                    <a:pt x="643" y="353"/>
                    <a:pt x="643" y="353"/>
                    <a:pt x="643" y="353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01" y="353"/>
                    <a:pt x="101" y="353"/>
                    <a:pt x="101" y="353"/>
                  </a:cubicBezTo>
                  <a:cubicBezTo>
                    <a:pt x="48" y="353"/>
                    <a:pt x="4" y="395"/>
                    <a:pt x="0" y="447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" y="282"/>
                    <a:pt x="1" y="282"/>
                    <a:pt x="1" y="282"/>
                  </a:cubicBezTo>
                  <a:cubicBezTo>
                    <a:pt x="0" y="279"/>
                    <a:pt x="0" y="277"/>
                    <a:pt x="0" y="274"/>
                  </a:cubicBezTo>
                  <a:lnTo>
                    <a:pt x="0" y="15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3733"/>
            <p:cNvSpPr>
              <a:spLocks/>
            </p:cNvSpPr>
            <p:nvPr/>
          </p:nvSpPr>
          <p:spPr bwMode="auto">
            <a:xfrm>
              <a:off x="6428745" y="3352422"/>
              <a:ext cx="2606163" cy="1330754"/>
            </a:xfrm>
            <a:custGeom>
              <a:avLst/>
              <a:gdLst>
                <a:gd name="T0" fmla="*/ 0 w 876"/>
                <a:gd name="T1" fmla="*/ 154 h 447"/>
                <a:gd name="T2" fmla="*/ 79 w 876"/>
                <a:gd name="T3" fmla="*/ 75 h 447"/>
                <a:gd name="T4" fmla="*/ 643 w 876"/>
                <a:gd name="T5" fmla="*/ 75 h 447"/>
                <a:gd name="T6" fmla="*/ 643 w 876"/>
                <a:gd name="T7" fmla="*/ 25 h 447"/>
                <a:gd name="T8" fmla="*/ 670 w 876"/>
                <a:gd name="T9" fmla="*/ 13 h 447"/>
                <a:gd name="T10" fmla="*/ 862 w 876"/>
                <a:gd name="T11" fmla="*/ 187 h 447"/>
                <a:gd name="T12" fmla="*/ 862 w 876"/>
                <a:gd name="T13" fmla="*/ 235 h 447"/>
                <a:gd name="T14" fmla="*/ 670 w 876"/>
                <a:gd name="T15" fmla="*/ 409 h 447"/>
                <a:gd name="T16" fmla="*/ 643 w 876"/>
                <a:gd name="T17" fmla="*/ 397 h 447"/>
                <a:gd name="T18" fmla="*/ 643 w 876"/>
                <a:gd name="T19" fmla="*/ 353 h 447"/>
                <a:gd name="T20" fmla="*/ 134 w 876"/>
                <a:gd name="T21" fmla="*/ 353 h 447"/>
                <a:gd name="T22" fmla="*/ 101 w 876"/>
                <a:gd name="T23" fmla="*/ 353 h 447"/>
                <a:gd name="T24" fmla="*/ 0 w 876"/>
                <a:gd name="T25" fmla="*/ 447 h 447"/>
                <a:gd name="T26" fmla="*/ 0 w 876"/>
                <a:gd name="T27" fmla="*/ 281 h 447"/>
                <a:gd name="T28" fmla="*/ 1 w 876"/>
                <a:gd name="T29" fmla="*/ 281 h 447"/>
                <a:gd name="T30" fmla="*/ 0 w 876"/>
                <a:gd name="T31" fmla="*/ 274 h 447"/>
                <a:gd name="T32" fmla="*/ 0 w 876"/>
                <a:gd name="T33" fmla="*/ 15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447">
                  <a:moveTo>
                    <a:pt x="0" y="154"/>
                  </a:moveTo>
                  <a:cubicBezTo>
                    <a:pt x="0" y="110"/>
                    <a:pt x="35" y="75"/>
                    <a:pt x="79" y="75"/>
                  </a:cubicBezTo>
                  <a:cubicBezTo>
                    <a:pt x="643" y="75"/>
                    <a:pt x="643" y="75"/>
                    <a:pt x="643" y="75"/>
                  </a:cubicBezTo>
                  <a:cubicBezTo>
                    <a:pt x="643" y="25"/>
                    <a:pt x="643" y="25"/>
                    <a:pt x="643" y="25"/>
                  </a:cubicBezTo>
                  <a:cubicBezTo>
                    <a:pt x="643" y="5"/>
                    <a:pt x="655" y="0"/>
                    <a:pt x="670" y="13"/>
                  </a:cubicBezTo>
                  <a:cubicBezTo>
                    <a:pt x="862" y="187"/>
                    <a:pt x="862" y="187"/>
                    <a:pt x="862" y="187"/>
                  </a:cubicBezTo>
                  <a:cubicBezTo>
                    <a:pt x="876" y="200"/>
                    <a:pt x="876" y="222"/>
                    <a:pt x="862" y="235"/>
                  </a:cubicBezTo>
                  <a:cubicBezTo>
                    <a:pt x="670" y="409"/>
                    <a:pt x="670" y="409"/>
                    <a:pt x="670" y="409"/>
                  </a:cubicBezTo>
                  <a:cubicBezTo>
                    <a:pt x="655" y="422"/>
                    <a:pt x="643" y="417"/>
                    <a:pt x="643" y="397"/>
                  </a:cubicBezTo>
                  <a:cubicBezTo>
                    <a:pt x="643" y="353"/>
                    <a:pt x="643" y="353"/>
                    <a:pt x="643" y="353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01" y="353"/>
                    <a:pt x="101" y="353"/>
                    <a:pt x="101" y="353"/>
                  </a:cubicBezTo>
                  <a:cubicBezTo>
                    <a:pt x="48" y="353"/>
                    <a:pt x="4" y="395"/>
                    <a:pt x="0" y="44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" y="281"/>
                    <a:pt x="1" y="281"/>
                    <a:pt x="1" y="281"/>
                  </a:cubicBezTo>
                  <a:cubicBezTo>
                    <a:pt x="0" y="279"/>
                    <a:pt x="0" y="276"/>
                    <a:pt x="0" y="274"/>
                  </a:cubicBezTo>
                  <a:lnTo>
                    <a:pt x="0" y="1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428745" y="1929915"/>
            <a:ext cx="2381016" cy="1241449"/>
            <a:chOff x="6428745" y="1195294"/>
            <a:chExt cx="2381016" cy="1241449"/>
          </a:xfrm>
        </p:grpSpPr>
        <p:sp>
          <p:nvSpPr>
            <p:cNvPr id="21" name="Freeform 3735"/>
            <p:cNvSpPr>
              <a:spLocks/>
            </p:cNvSpPr>
            <p:nvPr/>
          </p:nvSpPr>
          <p:spPr bwMode="auto">
            <a:xfrm>
              <a:off x="6428745" y="1221707"/>
              <a:ext cx="2381016" cy="1215036"/>
            </a:xfrm>
            <a:custGeom>
              <a:avLst/>
              <a:gdLst>
                <a:gd name="T0" fmla="*/ 0 w 800"/>
                <a:gd name="T1" fmla="*/ 140 h 408"/>
                <a:gd name="T2" fmla="*/ 72 w 800"/>
                <a:gd name="T3" fmla="*/ 68 h 408"/>
                <a:gd name="T4" fmla="*/ 587 w 800"/>
                <a:gd name="T5" fmla="*/ 68 h 408"/>
                <a:gd name="T6" fmla="*/ 587 w 800"/>
                <a:gd name="T7" fmla="*/ 23 h 408"/>
                <a:gd name="T8" fmla="*/ 611 w 800"/>
                <a:gd name="T9" fmla="*/ 12 h 408"/>
                <a:gd name="T10" fmla="*/ 786 w 800"/>
                <a:gd name="T11" fmla="*/ 171 h 408"/>
                <a:gd name="T12" fmla="*/ 786 w 800"/>
                <a:gd name="T13" fmla="*/ 214 h 408"/>
                <a:gd name="T14" fmla="*/ 611 w 800"/>
                <a:gd name="T15" fmla="*/ 373 h 408"/>
                <a:gd name="T16" fmla="*/ 587 w 800"/>
                <a:gd name="T17" fmla="*/ 362 h 408"/>
                <a:gd name="T18" fmla="*/ 587 w 800"/>
                <a:gd name="T19" fmla="*/ 322 h 408"/>
                <a:gd name="T20" fmla="*/ 122 w 800"/>
                <a:gd name="T21" fmla="*/ 322 h 408"/>
                <a:gd name="T22" fmla="*/ 92 w 800"/>
                <a:gd name="T23" fmla="*/ 322 h 408"/>
                <a:gd name="T24" fmla="*/ 0 w 800"/>
                <a:gd name="T25" fmla="*/ 408 h 408"/>
                <a:gd name="T26" fmla="*/ 0 w 800"/>
                <a:gd name="T27" fmla="*/ 257 h 408"/>
                <a:gd name="T28" fmla="*/ 0 w 800"/>
                <a:gd name="T29" fmla="*/ 257 h 408"/>
                <a:gd name="T30" fmla="*/ 0 w 800"/>
                <a:gd name="T31" fmla="*/ 250 h 408"/>
                <a:gd name="T32" fmla="*/ 0 w 800"/>
                <a:gd name="T33" fmla="*/ 14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0" h="408">
                  <a:moveTo>
                    <a:pt x="0" y="140"/>
                  </a:moveTo>
                  <a:cubicBezTo>
                    <a:pt x="0" y="100"/>
                    <a:pt x="32" y="68"/>
                    <a:pt x="72" y="68"/>
                  </a:cubicBezTo>
                  <a:cubicBezTo>
                    <a:pt x="587" y="68"/>
                    <a:pt x="587" y="68"/>
                    <a:pt x="587" y="68"/>
                  </a:cubicBezTo>
                  <a:cubicBezTo>
                    <a:pt x="587" y="23"/>
                    <a:pt x="587" y="23"/>
                    <a:pt x="587" y="23"/>
                  </a:cubicBezTo>
                  <a:cubicBezTo>
                    <a:pt x="587" y="5"/>
                    <a:pt x="598" y="0"/>
                    <a:pt x="611" y="12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800" y="183"/>
                    <a:pt x="800" y="202"/>
                    <a:pt x="786" y="214"/>
                  </a:cubicBezTo>
                  <a:cubicBezTo>
                    <a:pt x="611" y="373"/>
                    <a:pt x="611" y="373"/>
                    <a:pt x="611" y="373"/>
                  </a:cubicBezTo>
                  <a:cubicBezTo>
                    <a:pt x="598" y="385"/>
                    <a:pt x="587" y="380"/>
                    <a:pt x="587" y="362"/>
                  </a:cubicBezTo>
                  <a:cubicBezTo>
                    <a:pt x="587" y="322"/>
                    <a:pt x="587" y="322"/>
                    <a:pt x="587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92" y="322"/>
                    <a:pt x="92" y="322"/>
                    <a:pt x="92" y="322"/>
                  </a:cubicBezTo>
                  <a:cubicBezTo>
                    <a:pt x="43" y="322"/>
                    <a:pt x="3" y="360"/>
                    <a:pt x="0" y="408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5"/>
                    <a:pt x="0" y="252"/>
                    <a:pt x="0" y="25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3736"/>
            <p:cNvSpPr>
              <a:spLocks/>
            </p:cNvSpPr>
            <p:nvPr/>
          </p:nvSpPr>
          <p:spPr bwMode="auto">
            <a:xfrm>
              <a:off x="6428745" y="1195294"/>
              <a:ext cx="2381016" cy="1213777"/>
            </a:xfrm>
            <a:custGeom>
              <a:avLst/>
              <a:gdLst>
                <a:gd name="T0" fmla="*/ 0 w 800"/>
                <a:gd name="T1" fmla="*/ 140 h 408"/>
                <a:gd name="T2" fmla="*/ 72 w 800"/>
                <a:gd name="T3" fmla="*/ 68 h 408"/>
                <a:gd name="T4" fmla="*/ 587 w 800"/>
                <a:gd name="T5" fmla="*/ 68 h 408"/>
                <a:gd name="T6" fmla="*/ 587 w 800"/>
                <a:gd name="T7" fmla="*/ 23 h 408"/>
                <a:gd name="T8" fmla="*/ 611 w 800"/>
                <a:gd name="T9" fmla="*/ 12 h 408"/>
                <a:gd name="T10" fmla="*/ 786 w 800"/>
                <a:gd name="T11" fmla="*/ 171 h 408"/>
                <a:gd name="T12" fmla="*/ 786 w 800"/>
                <a:gd name="T13" fmla="*/ 214 h 408"/>
                <a:gd name="T14" fmla="*/ 611 w 800"/>
                <a:gd name="T15" fmla="*/ 373 h 408"/>
                <a:gd name="T16" fmla="*/ 587 w 800"/>
                <a:gd name="T17" fmla="*/ 362 h 408"/>
                <a:gd name="T18" fmla="*/ 587 w 800"/>
                <a:gd name="T19" fmla="*/ 322 h 408"/>
                <a:gd name="T20" fmla="*/ 122 w 800"/>
                <a:gd name="T21" fmla="*/ 322 h 408"/>
                <a:gd name="T22" fmla="*/ 92 w 800"/>
                <a:gd name="T23" fmla="*/ 322 h 408"/>
                <a:gd name="T24" fmla="*/ 0 w 800"/>
                <a:gd name="T25" fmla="*/ 408 h 408"/>
                <a:gd name="T26" fmla="*/ 0 w 800"/>
                <a:gd name="T27" fmla="*/ 257 h 408"/>
                <a:gd name="T28" fmla="*/ 0 w 800"/>
                <a:gd name="T29" fmla="*/ 257 h 408"/>
                <a:gd name="T30" fmla="*/ 0 w 800"/>
                <a:gd name="T31" fmla="*/ 250 h 408"/>
                <a:gd name="T32" fmla="*/ 0 w 800"/>
                <a:gd name="T33" fmla="*/ 14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0" h="408">
                  <a:moveTo>
                    <a:pt x="0" y="140"/>
                  </a:moveTo>
                  <a:cubicBezTo>
                    <a:pt x="0" y="100"/>
                    <a:pt x="32" y="68"/>
                    <a:pt x="72" y="68"/>
                  </a:cubicBezTo>
                  <a:cubicBezTo>
                    <a:pt x="587" y="68"/>
                    <a:pt x="587" y="68"/>
                    <a:pt x="587" y="68"/>
                  </a:cubicBezTo>
                  <a:cubicBezTo>
                    <a:pt x="587" y="23"/>
                    <a:pt x="587" y="23"/>
                    <a:pt x="587" y="23"/>
                  </a:cubicBezTo>
                  <a:cubicBezTo>
                    <a:pt x="587" y="5"/>
                    <a:pt x="598" y="0"/>
                    <a:pt x="611" y="12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800" y="183"/>
                    <a:pt x="800" y="202"/>
                    <a:pt x="786" y="214"/>
                  </a:cubicBezTo>
                  <a:cubicBezTo>
                    <a:pt x="611" y="373"/>
                    <a:pt x="611" y="373"/>
                    <a:pt x="611" y="373"/>
                  </a:cubicBezTo>
                  <a:cubicBezTo>
                    <a:pt x="598" y="385"/>
                    <a:pt x="587" y="380"/>
                    <a:pt x="587" y="362"/>
                  </a:cubicBezTo>
                  <a:cubicBezTo>
                    <a:pt x="587" y="322"/>
                    <a:pt x="587" y="322"/>
                    <a:pt x="587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92" y="322"/>
                    <a:pt x="92" y="322"/>
                    <a:pt x="92" y="322"/>
                  </a:cubicBezTo>
                  <a:cubicBezTo>
                    <a:pt x="43" y="322"/>
                    <a:pt x="3" y="360"/>
                    <a:pt x="0" y="408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4"/>
                    <a:pt x="0" y="252"/>
                    <a:pt x="0" y="25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428747" y="2831757"/>
            <a:ext cx="3070292" cy="1601181"/>
            <a:chOff x="6428747" y="2097136"/>
            <a:chExt cx="3070292" cy="1601181"/>
          </a:xfrm>
        </p:grpSpPr>
        <p:sp>
          <p:nvSpPr>
            <p:cNvPr id="27" name="Freeform 3741"/>
            <p:cNvSpPr>
              <a:spLocks/>
            </p:cNvSpPr>
            <p:nvPr/>
          </p:nvSpPr>
          <p:spPr bwMode="auto">
            <a:xfrm>
              <a:off x="6428747" y="2129840"/>
              <a:ext cx="3070292" cy="1568477"/>
            </a:xfrm>
            <a:custGeom>
              <a:avLst/>
              <a:gdLst>
                <a:gd name="T0" fmla="*/ 0 w 1032"/>
                <a:gd name="T1" fmla="*/ 181 h 527"/>
                <a:gd name="T2" fmla="*/ 93 w 1032"/>
                <a:gd name="T3" fmla="*/ 88 h 527"/>
                <a:gd name="T4" fmla="*/ 757 w 1032"/>
                <a:gd name="T5" fmla="*/ 88 h 527"/>
                <a:gd name="T6" fmla="*/ 757 w 1032"/>
                <a:gd name="T7" fmla="*/ 30 h 527"/>
                <a:gd name="T8" fmla="*/ 788 w 1032"/>
                <a:gd name="T9" fmla="*/ 16 h 527"/>
                <a:gd name="T10" fmla="*/ 1014 w 1032"/>
                <a:gd name="T11" fmla="*/ 221 h 527"/>
                <a:gd name="T12" fmla="*/ 1014 w 1032"/>
                <a:gd name="T13" fmla="*/ 277 h 527"/>
                <a:gd name="T14" fmla="*/ 788 w 1032"/>
                <a:gd name="T15" fmla="*/ 482 h 527"/>
                <a:gd name="T16" fmla="*/ 757 w 1032"/>
                <a:gd name="T17" fmla="*/ 468 h 527"/>
                <a:gd name="T18" fmla="*/ 757 w 1032"/>
                <a:gd name="T19" fmla="*/ 416 h 527"/>
                <a:gd name="T20" fmla="*/ 157 w 1032"/>
                <a:gd name="T21" fmla="*/ 416 h 527"/>
                <a:gd name="T22" fmla="*/ 119 w 1032"/>
                <a:gd name="T23" fmla="*/ 416 h 527"/>
                <a:gd name="T24" fmla="*/ 0 w 1032"/>
                <a:gd name="T25" fmla="*/ 527 h 527"/>
                <a:gd name="T26" fmla="*/ 0 w 1032"/>
                <a:gd name="T27" fmla="*/ 332 h 527"/>
                <a:gd name="T28" fmla="*/ 1 w 1032"/>
                <a:gd name="T29" fmla="*/ 332 h 527"/>
                <a:gd name="T30" fmla="*/ 0 w 1032"/>
                <a:gd name="T31" fmla="*/ 323 h 527"/>
                <a:gd name="T32" fmla="*/ 0 w 1032"/>
                <a:gd name="T33" fmla="*/ 18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2" h="527">
                  <a:moveTo>
                    <a:pt x="0" y="181"/>
                  </a:moveTo>
                  <a:cubicBezTo>
                    <a:pt x="0" y="130"/>
                    <a:pt x="42" y="88"/>
                    <a:pt x="93" y="88"/>
                  </a:cubicBezTo>
                  <a:cubicBezTo>
                    <a:pt x="757" y="88"/>
                    <a:pt x="757" y="88"/>
                    <a:pt x="757" y="88"/>
                  </a:cubicBezTo>
                  <a:cubicBezTo>
                    <a:pt x="757" y="30"/>
                    <a:pt x="757" y="30"/>
                    <a:pt x="757" y="30"/>
                  </a:cubicBezTo>
                  <a:cubicBezTo>
                    <a:pt x="757" y="7"/>
                    <a:pt x="771" y="0"/>
                    <a:pt x="788" y="16"/>
                  </a:cubicBezTo>
                  <a:cubicBezTo>
                    <a:pt x="1014" y="221"/>
                    <a:pt x="1014" y="221"/>
                    <a:pt x="1014" y="221"/>
                  </a:cubicBezTo>
                  <a:cubicBezTo>
                    <a:pt x="1032" y="236"/>
                    <a:pt x="1032" y="261"/>
                    <a:pt x="1014" y="277"/>
                  </a:cubicBezTo>
                  <a:cubicBezTo>
                    <a:pt x="788" y="482"/>
                    <a:pt x="788" y="482"/>
                    <a:pt x="788" y="482"/>
                  </a:cubicBezTo>
                  <a:cubicBezTo>
                    <a:pt x="771" y="497"/>
                    <a:pt x="757" y="491"/>
                    <a:pt x="757" y="468"/>
                  </a:cubicBezTo>
                  <a:cubicBezTo>
                    <a:pt x="757" y="416"/>
                    <a:pt x="757" y="416"/>
                    <a:pt x="757" y="416"/>
                  </a:cubicBezTo>
                  <a:cubicBezTo>
                    <a:pt x="157" y="416"/>
                    <a:pt x="157" y="416"/>
                    <a:pt x="157" y="416"/>
                  </a:cubicBezTo>
                  <a:cubicBezTo>
                    <a:pt x="119" y="416"/>
                    <a:pt x="119" y="416"/>
                    <a:pt x="119" y="416"/>
                  </a:cubicBezTo>
                  <a:cubicBezTo>
                    <a:pt x="56" y="416"/>
                    <a:pt x="4" y="465"/>
                    <a:pt x="0" y="527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" y="332"/>
                    <a:pt x="1" y="332"/>
                    <a:pt x="1" y="332"/>
                  </a:cubicBezTo>
                  <a:cubicBezTo>
                    <a:pt x="0" y="329"/>
                    <a:pt x="0" y="326"/>
                    <a:pt x="0" y="323"/>
                  </a:cubicBezTo>
                  <a:lnTo>
                    <a:pt x="0" y="1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3742"/>
            <p:cNvSpPr>
              <a:spLocks/>
            </p:cNvSpPr>
            <p:nvPr/>
          </p:nvSpPr>
          <p:spPr bwMode="auto">
            <a:xfrm>
              <a:off x="6428747" y="2097136"/>
              <a:ext cx="3070292" cy="1565963"/>
            </a:xfrm>
            <a:custGeom>
              <a:avLst/>
              <a:gdLst>
                <a:gd name="T0" fmla="*/ 0 w 1032"/>
                <a:gd name="T1" fmla="*/ 180 h 526"/>
                <a:gd name="T2" fmla="*/ 93 w 1032"/>
                <a:gd name="T3" fmla="*/ 87 h 526"/>
                <a:gd name="T4" fmla="*/ 757 w 1032"/>
                <a:gd name="T5" fmla="*/ 87 h 526"/>
                <a:gd name="T6" fmla="*/ 757 w 1032"/>
                <a:gd name="T7" fmla="*/ 29 h 526"/>
                <a:gd name="T8" fmla="*/ 788 w 1032"/>
                <a:gd name="T9" fmla="*/ 15 h 526"/>
                <a:gd name="T10" fmla="*/ 1014 w 1032"/>
                <a:gd name="T11" fmla="*/ 220 h 526"/>
                <a:gd name="T12" fmla="*/ 1014 w 1032"/>
                <a:gd name="T13" fmla="*/ 276 h 526"/>
                <a:gd name="T14" fmla="*/ 788 w 1032"/>
                <a:gd name="T15" fmla="*/ 481 h 526"/>
                <a:gd name="T16" fmla="*/ 757 w 1032"/>
                <a:gd name="T17" fmla="*/ 467 h 526"/>
                <a:gd name="T18" fmla="*/ 757 w 1032"/>
                <a:gd name="T19" fmla="*/ 415 h 526"/>
                <a:gd name="T20" fmla="*/ 157 w 1032"/>
                <a:gd name="T21" fmla="*/ 415 h 526"/>
                <a:gd name="T22" fmla="*/ 119 w 1032"/>
                <a:gd name="T23" fmla="*/ 415 h 526"/>
                <a:gd name="T24" fmla="*/ 0 w 1032"/>
                <a:gd name="T25" fmla="*/ 526 h 526"/>
                <a:gd name="T26" fmla="*/ 0 w 1032"/>
                <a:gd name="T27" fmla="*/ 331 h 526"/>
                <a:gd name="T28" fmla="*/ 1 w 1032"/>
                <a:gd name="T29" fmla="*/ 331 h 526"/>
                <a:gd name="T30" fmla="*/ 0 w 1032"/>
                <a:gd name="T31" fmla="*/ 322 h 526"/>
                <a:gd name="T32" fmla="*/ 0 w 1032"/>
                <a:gd name="T33" fmla="*/ 18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2" h="526">
                  <a:moveTo>
                    <a:pt x="0" y="180"/>
                  </a:moveTo>
                  <a:cubicBezTo>
                    <a:pt x="0" y="129"/>
                    <a:pt x="42" y="87"/>
                    <a:pt x="93" y="87"/>
                  </a:cubicBezTo>
                  <a:cubicBezTo>
                    <a:pt x="757" y="87"/>
                    <a:pt x="757" y="87"/>
                    <a:pt x="757" y="87"/>
                  </a:cubicBezTo>
                  <a:cubicBezTo>
                    <a:pt x="757" y="29"/>
                    <a:pt x="757" y="29"/>
                    <a:pt x="757" y="29"/>
                  </a:cubicBezTo>
                  <a:cubicBezTo>
                    <a:pt x="757" y="6"/>
                    <a:pt x="771" y="0"/>
                    <a:pt x="788" y="15"/>
                  </a:cubicBezTo>
                  <a:cubicBezTo>
                    <a:pt x="1014" y="220"/>
                    <a:pt x="1014" y="220"/>
                    <a:pt x="1014" y="220"/>
                  </a:cubicBezTo>
                  <a:cubicBezTo>
                    <a:pt x="1032" y="235"/>
                    <a:pt x="1032" y="261"/>
                    <a:pt x="1014" y="276"/>
                  </a:cubicBezTo>
                  <a:cubicBezTo>
                    <a:pt x="788" y="481"/>
                    <a:pt x="788" y="481"/>
                    <a:pt x="788" y="481"/>
                  </a:cubicBezTo>
                  <a:cubicBezTo>
                    <a:pt x="771" y="496"/>
                    <a:pt x="757" y="490"/>
                    <a:pt x="757" y="467"/>
                  </a:cubicBezTo>
                  <a:cubicBezTo>
                    <a:pt x="757" y="415"/>
                    <a:pt x="757" y="415"/>
                    <a:pt x="757" y="415"/>
                  </a:cubicBezTo>
                  <a:cubicBezTo>
                    <a:pt x="157" y="415"/>
                    <a:pt x="157" y="415"/>
                    <a:pt x="157" y="415"/>
                  </a:cubicBezTo>
                  <a:cubicBezTo>
                    <a:pt x="119" y="415"/>
                    <a:pt x="119" y="415"/>
                    <a:pt x="119" y="415"/>
                  </a:cubicBezTo>
                  <a:cubicBezTo>
                    <a:pt x="56" y="415"/>
                    <a:pt x="4" y="464"/>
                    <a:pt x="0" y="52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1" y="331"/>
                    <a:pt x="1" y="331"/>
                    <a:pt x="1" y="331"/>
                  </a:cubicBezTo>
                  <a:cubicBezTo>
                    <a:pt x="0" y="328"/>
                    <a:pt x="0" y="325"/>
                    <a:pt x="0" y="322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261556" y="2688368"/>
            <a:ext cx="586135" cy="586135"/>
            <a:chOff x="4261556" y="2688368"/>
            <a:chExt cx="586135" cy="586135"/>
          </a:xfrm>
        </p:grpSpPr>
        <p:sp>
          <p:nvSpPr>
            <p:cNvPr id="11" name="Oval 3725"/>
            <p:cNvSpPr>
              <a:spLocks noChangeArrowheads="1"/>
            </p:cNvSpPr>
            <p:nvPr/>
          </p:nvSpPr>
          <p:spPr bwMode="auto">
            <a:xfrm>
              <a:off x="4261556" y="2688368"/>
              <a:ext cx="586135" cy="586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4392367" y="2733020"/>
              <a:ext cx="324513" cy="496831"/>
              <a:chOff x="4383563" y="2507028"/>
              <a:chExt cx="324513" cy="496831"/>
            </a:xfrm>
          </p:grpSpPr>
          <p:sp>
            <p:nvSpPr>
              <p:cNvPr id="30" name="Oval 3744"/>
              <p:cNvSpPr>
                <a:spLocks noChangeArrowheads="1"/>
              </p:cNvSpPr>
              <p:nvPr/>
            </p:nvSpPr>
            <p:spPr bwMode="auto">
              <a:xfrm>
                <a:off x="4529467" y="2714566"/>
                <a:ext cx="56601" cy="603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Oval 3745"/>
              <p:cNvSpPr>
                <a:spLocks noChangeArrowheads="1"/>
              </p:cNvSpPr>
              <p:nvPr/>
            </p:nvSpPr>
            <p:spPr bwMode="auto">
              <a:xfrm>
                <a:off x="4518146" y="2598847"/>
                <a:ext cx="41508" cy="415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Oval 3746"/>
              <p:cNvSpPr>
                <a:spLocks noChangeArrowheads="1"/>
              </p:cNvSpPr>
              <p:nvPr/>
            </p:nvSpPr>
            <p:spPr bwMode="auto">
              <a:xfrm>
                <a:off x="4538272" y="2522121"/>
                <a:ext cx="23899" cy="2389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3747"/>
              <p:cNvSpPr>
                <a:spLocks noEditPoints="1"/>
              </p:cNvSpPr>
              <p:nvPr/>
            </p:nvSpPr>
            <p:spPr bwMode="auto">
              <a:xfrm>
                <a:off x="4383563" y="2507028"/>
                <a:ext cx="324513" cy="496831"/>
              </a:xfrm>
              <a:custGeom>
                <a:avLst/>
                <a:gdLst>
                  <a:gd name="T0" fmla="*/ 75 w 109"/>
                  <a:gd name="T1" fmla="*/ 61 h 167"/>
                  <a:gd name="T2" fmla="*/ 75 w 109"/>
                  <a:gd name="T3" fmla="*/ 10 h 167"/>
                  <a:gd name="T4" fmla="*/ 75 w 109"/>
                  <a:gd name="T5" fmla="*/ 10 h 167"/>
                  <a:gd name="T6" fmla="*/ 76 w 109"/>
                  <a:gd name="T7" fmla="*/ 9 h 167"/>
                  <a:gd name="T8" fmla="*/ 76 w 109"/>
                  <a:gd name="T9" fmla="*/ 1 h 167"/>
                  <a:gd name="T10" fmla="*/ 75 w 109"/>
                  <a:gd name="T11" fmla="*/ 0 h 167"/>
                  <a:gd name="T12" fmla="*/ 74 w 109"/>
                  <a:gd name="T13" fmla="*/ 0 h 167"/>
                  <a:gd name="T14" fmla="*/ 35 w 109"/>
                  <a:gd name="T15" fmla="*/ 0 h 167"/>
                  <a:gd name="T16" fmla="*/ 34 w 109"/>
                  <a:gd name="T17" fmla="*/ 0 h 167"/>
                  <a:gd name="T18" fmla="*/ 33 w 109"/>
                  <a:gd name="T19" fmla="*/ 1 h 167"/>
                  <a:gd name="T20" fmla="*/ 33 w 109"/>
                  <a:gd name="T21" fmla="*/ 9 h 167"/>
                  <a:gd name="T22" fmla="*/ 34 w 109"/>
                  <a:gd name="T23" fmla="*/ 10 h 167"/>
                  <a:gd name="T24" fmla="*/ 35 w 109"/>
                  <a:gd name="T25" fmla="*/ 10 h 167"/>
                  <a:gd name="T26" fmla="*/ 35 w 109"/>
                  <a:gd name="T27" fmla="*/ 61 h 167"/>
                  <a:gd name="T28" fmla="*/ 0 w 109"/>
                  <a:gd name="T29" fmla="*/ 112 h 167"/>
                  <a:gd name="T30" fmla="*/ 55 w 109"/>
                  <a:gd name="T31" fmla="*/ 167 h 167"/>
                  <a:gd name="T32" fmla="*/ 109 w 109"/>
                  <a:gd name="T33" fmla="*/ 112 h 167"/>
                  <a:gd name="T34" fmla="*/ 75 w 109"/>
                  <a:gd name="T35" fmla="*/ 61 h 167"/>
                  <a:gd name="T36" fmla="*/ 42 w 109"/>
                  <a:gd name="T37" fmla="*/ 138 h 167"/>
                  <a:gd name="T38" fmla="*/ 35 w 109"/>
                  <a:gd name="T39" fmla="*/ 131 h 167"/>
                  <a:gd name="T40" fmla="*/ 42 w 109"/>
                  <a:gd name="T41" fmla="*/ 124 h 167"/>
                  <a:gd name="T42" fmla="*/ 49 w 109"/>
                  <a:gd name="T43" fmla="*/ 131 h 167"/>
                  <a:gd name="T44" fmla="*/ 42 w 109"/>
                  <a:gd name="T45" fmla="*/ 138 h 167"/>
                  <a:gd name="T46" fmla="*/ 47 w 109"/>
                  <a:gd name="T47" fmla="*/ 108 h 167"/>
                  <a:gd name="T48" fmla="*/ 51 w 109"/>
                  <a:gd name="T49" fmla="*/ 104 h 167"/>
                  <a:gd name="T50" fmla="*/ 55 w 109"/>
                  <a:gd name="T51" fmla="*/ 108 h 167"/>
                  <a:gd name="T52" fmla="*/ 51 w 109"/>
                  <a:gd name="T53" fmla="*/ 112 h 167"/>
                  <a:gd name="T54" fmla="*/ 47 w 109"/>
                  <a:gd name="T55" fmla="*/ 108 h 167"/>
                  <a:gd name="T56" fmla="*/ 59 w 109"/>
                  <a:gd name="T57" fmla="*/ 155 h 167"/>
                  <a:gd name="T58" fmla="*/ 52 w 109"/>
                  <a:gd name="T59" fmla="*/ 148 h 167"/>
                  <a:gd name="T60" fmla="*/ 59 w 109"/>
                  <a:gd name="T61" fmla="*/ 141 h 167"/>
                  <a:gd name="T62" fmla="*/ 66 w 109"/>
                  <a:gd name="T63" fmla="*/ 148 h 167"/>
                  <a:gd name="T64" fmla="*/ 59 w 109"/>
                  <a:gd name="T65" fmla="*/ 155 h 167"/>
                  <a:gd name="T66" fmla="*/ 70 w 109"/>
                  <a:gd name="T67" fmla="*/ 110 h 167"/>
                  <a:gd name="T68" fmla="*/ 66 w 109"/>
                  <a:gd name="T69" fmla="*/ 106 h 167"/>
                  <a:gd name="T70" fmla="*/ 70 w 109"/>
                  <a:gd name="T71" fmla="*/ 102 h 167"/>
                  <a:gd name="T72" fmla="*/ 74 w 109"/>
                  <a:gd name="T73" fmla="*/ 106 h 167"/>
                  <a:gd name="T74" fmla="*/ 70 w 109"/>
                  <a:gd name="T75" fmla="*/ 110 h 167"/>
                  <a:gd name="T76" fmla="*/ 9 w 109"/>
                  <a:gd name="T77" fmla="*/ 97 h 167"/>
                  <a:gd name="T78" fmla="*/ 41 w 109"/>
                  <a:gd name="T79" fmla="*/ 66 h 167"/>
                  <a:gd name="T80" fmla="*/ 41 w 109"/>
                  <a:gd name="T81" fmla="*/ 5 h 167"/>
                  <a:gd name="T82" fmla="*/ 42 w 109"/>
                  <a:gd name="T83" fmla="*/ 5 h 167"/>
                  <a:gd name="T84" fmla="*/ 68 w 109"/>
                  <a:gd name="T85" fmla="*/ 5 h 167"/>
                  <a:gd name="T86" fmla="*/ 68 w 109"/>
                  <a:gd name="T87" fmla="*/ 5 h 167"/>
                  <a:gd name="T88" fmla="*/ 68 w 109"/>
                  <a:gd name="T89" fmla="*/ 66 h 167"/>
                  <a:gd name="T90" fmla="*/ 100 w 109"/>
                  <a:gd name="T91" fmla="*/ 97 h 167"/>
                  <a:gd name="T92" fmla="*/ 9 w 109"/>
                  <a:gd name="T93" fmla="*/ 9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9" h="167">
                    <a:moveTo>
                      <a:pt x="75" y="61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0"/>
                      <a:pt x="76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15" y="69"/>
                      <a:pt x="0" y="89"/>
                      <a:pt x="0" y="112"/>
                    </a:cubicBezTo>
                    <a:cubicBezTo>
                      <a:pt x="0" y="142"/>
                      <a:pt x="25" y="167"/>
                      <a:pt x="55" y="167"/>
                    </a:cubicBezTo>
                    <a:cubicBezTo>
                      <a:pt x="85" y="167"/>
                      <a:pt x="109" y="142"/>
                      <a:pt x="109" y="112"/>
                    </a:cubicBezTo>
                    <a:cubicBezTo>
                      <a:pt x="109" y="89"/>
                      <a:pt x="95" y="69"/>
                      <a:pt x="75" y="61"/>
                    </a:cubicBezTo>
                    <a:close/>
                    <a:moveTo>
                      <a:pt x="42" y="138"/>
                    </a:moveTo>
                    <a:cubicBezTo>
                      <a:pt x="38" y="138"/>
                      <a:pt x="35" y="135"/>
                      <a:pt x="35" y="131"/>
                    </a:cubicBezTo>
                    <a:cubicBezTo>
                      <a:pt x="35" y="127"/>
                      <a:pt x="38" y="124"/>
                      <a:pt x="42" y="124"/>
                    </a:cubicBezTo>
                    <a:cubicBezTo>
                      <a:pt x="46" y="124"/>
                      <a:pt x="49" y="127"/>
                      <a:pt x="49" y="131"/>
                    </a:cubicBezTo>
                    <a:cubicBezTo>
                      <a:pt x="49" y="135"/>
                      <a:pt x="46" y="138"/>
                      <a:pt x="42" y="138"/>
                    </a:cubicBezTo>
                    <a:close/>
                    <a:moveTo>
                      <a:pt x="47" y="108"/>
                    </a:moveTo>
                    <a:cubicBezTo>
                      <a:pt x="47" y="106"/>
                      <a:pt x="48" y="104"/>
                      <a:pt x="51" y="104"/>
                    </a:cubicBezTo>
                    <a:cubicBezTo>
                      <a:pt x="53" y="104"/>
                      <a:pt x="55" y="106"/>
                      <a:pt x="55" y="108"/>
                    </a:cubicBezTo>
                    <a:cubicBezTo>
                      <a:pt x="55" y="110"/>
                      <a:pt x="53" y="112"/>
                      <a:pt x="51" y="112"/>
                    </a:cubicBezTo>
                    <a:cubicBezTo>
                      <a:pt x="48" y="112"/>
                      <a:pt x="47" y="110"/>
                      <a:pt x="47" y="108"/>
                    </a:cubicBezTo>
                    <a:close/>
                    <a:moveTo>
                      <a:pt x="59" y="155"/>
                    </a:moveTo>
                    <a:cubicBezTo>
                      <a:pt x="55" y="155"/>
                      <a:pt x="52" y="151"/>
                      <a:pt x="52" y="148"/>
                    </a:cubicBezTo>
                    <a:cubicBezTo>
                      <a:pt x="52" y="144"/>
                      <a:pt x="55" y="141"/>
                      <a:pt x="59" y="141"/>
                    </a:cubicBezTo>
                    <a:cubicBezTo>
                      <a:pt x="63" y="141"/>
                      <a:pt x="66" y="144"/>
                      <a:pt x="66" y="148"/>
                    </a:cubicBezTo>
                    <a:cubicBezTo>
                      <a:pt x="66" y="151"/>
                      <a:pt x="63" y="155"/>
                      <a:pt x="59" y="155"/>
                    </a:cubicBezTo>
                    <a:close/>
                    <a:moveTo>
                      <a:pt x="70" y="110"/>
                    </a:moveTo>
                    <a:cubicBezTo>
                      <a:pt x="68" y="110"/>
                      <a:pt x="66" y="108"/>
                      <a:pt x="66" y="106"/>
                    </a:cubicBezTo>
                    <a:cubicBezTo>
                      <a:pt x="66" y="104"/>
                      <a:pt x="68" y="102"/>
                      <a:pt x="70" y="102"/>
                    </a:cubicBezTo>
                    <a:cubicBezTo>
                      <a:pt x="72" y="102"/>
                      <a:pt x="74" y="104"/>
                      <a:pt x="74" y="106"/>
                    </a:cubicBezTo>
                    <a:cubicBezTo>
                      <a:pt x="74" y="108"/>
                      <a:pt x="72" y="110"/>
                      <a:pt x="70" y="110"/>
                    </a:cubicBezTo>
                    <a:close/>
                    <a:moveTo>
                      <a:pt x="9" y="97"/>
                    </a:moveTo>
                    <a:cubicBezTo>
                      <a:pt x="14" y="82"/>
                      <a:pt x="26" y="70"/>
                      <a:pt x="41" y="6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2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83" y="70"/>
                      <a:pt x="95" y="82"/>
                      <a:pt x="100" y="97"/>
                    </a:cubicBezTo>
                    <a:lnTo>
                      <a:pt x="9" y="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008544" y="2224241"/>
            <a:ext cx="589908" cy="586135"/>
            <a:chOff x="8008544" y="2224241"/>
            <a:chExt cx="589908" cy="586135"/>
          </a:xfrm>
        </p:grpSpPr>
        <p:sp>
          <p:nvSpPr>
            <p:cNvPr id="23" name="Oval 3737"/>
            <p:cNvSpPr>
              <a:spLocks noChangeArrowheads="1"/>
            </p:cNvSpPr>
            <p:nvPr/>
          </p:nvSpPr>
          <p:spPr bwMode="auto">
            <a:xfrm>
              <a:off x="8008544" y="2224241"/>
              <a:ext cx="589908" cy="586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3765"/>
            <p:cNvSpPr>
              <a:spLocks noEditPoints="1"/>
            </p:cNvSpPr>
            <p:nvPr/>
          </p:nvSpPr>
          <p:spPr bwMode="auto">
            <a:xfrm>
              <a:off x="8208534" y="2244994"/>
              <a:ext cx="189928" cy="544628"/>
            </a:xfrm>
            <a:custGeom>
              <a:avLst/>
              <a:gdLst>
                <a:gd name="T0" fmla="*/ 32 w 64"/>
                <a:gd name="T1" fmla="*/ 28 h 183"/>
                <a:gd name="T2" fmla="*/ 46 w 64"/>
                <a:gd name="T3" fmla="*/ 14 h 183"/>
                <a:gd name="T4" fmla="*/ 32 w 64"/>
                <a:gd name="T5" fmla="*/ 0 h 183"/>
                <a:gd name="T6" fmla="*/ 19 w 64"/>
                <a:gd name="T7" fmla="*/ 14 h 183"/>
                <a:gd name="T8" fmla="*/ 32 w 64"/>
                <a:gd name="T9" fmla="*/ 28 h 183"/>
                <a:gd name="T10" fmla="*/ 64 w 64"/>
                <a:gd name="T11" fmla="*/ 45 h 183"/>
                <a:gd name="T12" fmla="*/ 51 w 64"/>
                <a:gd name="T13" fmla="*/ 33 h 183"/>
                <a:gd name="T14" fmla="*/ 13 w 64"/>
                <a:gd name="T15" fmla="*/ 33 h 183"/>
                <a:gd name="T16" fmla="*/ 0 w 64"/>
                <a:gd name="T17" fmla="*/ 45 h 183"/>
                <a:gd name="T18" fmla="*/ 0 w 64"/>
                <a:gd name="T19" fmla="*/ 96 h 183"/>
                <a:gd name="T20" fmla="*/ 5 w 64"/>
                <a:gd name="T21" fmla="*/ 102 h 183"/>
                <a:gd name="T22" fmla="*/ 11 w 64"/>
                <a:gd name="T23" fmla="*/ 96 h 183"/>
                <a:gd name="T24" fmla="*/ 11 w 64"/>
                <a:gd name="T25" fmla="*/ 50 h 183"/>
                <a:gd name="T26" fmla="*/ 13 w 64"/>
                <a:gd name="T27" fmla="*/ 50 h 183"/>
                <a:gd name="T28" fmla="*/ 13 w 64"/>
                <a:gd name="T29" fmla="*/ 174 h 183"/>
                <a:gd name="T30" fmla="*/ 22 w 64"/>
                <a:gd name="T31" fmla="*/ 183 h 183"/>
                <a:gd name="T32" fmla="*/ 30 w 64"/>
                <a:gd name="T33" fmla="*/ 174 h 183"/>
                <a:gd name="T34" fmla="*/ 30 w 64"/>
                <a:gd name="T35" fmla="*/ 106 h 183"/>
                <a:gd name="T36" fmla="*/ 34 w 64"/>
                <a:gd name="T37" fmla="*/ 106 h 183"/>
                <a:gd name="T38" fmla="*/ 34 w 64"/>
                <a:gd name="T39" fmla="*/ 174 h 183"/>
                <a:gd name="T40" fmla="*/ 43 w 64"/>
                <a:gd name="T41" fmla="*/ 183 h 183"/>
                <a:gd name="T42" fmla="*/ 51 w 64"/>
                <a:gd name="T43" fmla="*/ 174 h 183"/>
                <a:gd name="T44" fmla="*/ 51 w 64"/>
                <a:gd name="T45" fmla="*/ 50 h 183"/>
                <a:gd name="T46" fmla="*/ 53 w 64"/>
                <a:gd name="T47" fmla="*/ 50 h 183"/>
                <a:gd name="T48" fmla="*/ 53 w 64"/>
                <a:gd name="T49" fmla="*/ 96 h 183"/>
                <a:gd name="T50" fmla="*/ 59 w 64"/>
                <a:gd name="T51" fmla="*/ 102 h 183"/>
                <a:gd name="T52" fmla="*/ 64 w 64"/>
                <a:gd name="T53" fmla="*/ 96 h 183"/>
                <a:gd name="T54" fmla="*/ 64 w 64"/>
                <a:gd name="T55" fmla="*/ 4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183">
                  <a:moveTo>
                    <a:pt x="32" y="28"/>
                  </a:moveTo>
                  <a:cubicBezTo>
                    <a:pt x="40" y="28"/>
                    <a:pt x="46" y="21"/>
                    <a:pt x="46" y="14"/>
                  </a:cubicBezTo>
                  <a:cubicBezTo>
                    <a:pt x="46" y="6"/>
                    <a:pt x="40" y="0"/>
                    <a:pt x="32" y="0"/>
                  </a:cubicBezTo>
                  <a:cubicBezTo>
                    <a:pt x="25" y="0"/>
                    <a:pt x="19" y="6"/>
                    <a:pt x="19" y="14"/>
                  </a:cubicBezTo>
                  <a:cubicBezTo>
                    <a:pt x="19" y="21"/>
                    <a:pt x="25" y="28"/>
                    <a:pt x="32" y="28"/>
                  </a:cubicBezTo>
                  <a:moveTo>
                    <a:pt x="64" y="45"/>
                  </a:moveTo>
                  <a:cubicBezTo>
                    <a:pt x="64" y="38"/>
                    <a:pt x="58" y="33"/>
                    <a:pt x="51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8"/>
                    <a:pt x="0" y="4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2" y="102"/>
                    <a:pt x="5" y="102"/>
                  </a:cubicBezTo>
                  <a:cubicBezTo>
                    <a:pt x="9" y="102"/>
                    <a:pt x="11" y="99"/>
                    <a:pt x="11" y="96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3" y="179"/>
                    <a:pt x="17" y="183"/>
                    <a:pt x="22" y="183"/>
                  </a:cubicBezTo>
                  <a:cubicBezTo>
                    <a:pt x="26" y="183"/>
                    <a:pt x="30" y="179"/>
                    <a:pt x="30" y="174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9"/>
                    <a:pt x="38" y="183"/>
                    <a:pt x="43" y="183"/>
                  </a:cubicBezTo>
                  <a:cubicBezTo>
                    <a:pt x="47" y="183"/>
                    <a:pt x="51" y="179"/>
                    <a:pt x="51" y="174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9"/>
                    <a:pt x="56" y="102"/>
                    <a:pt x="59" y="102"/>
                  </a:cubicBezTo>
                  <a:cubicBezTo>
                    <a:pt x="62" y="102"/>
                    <a:pt x="64" y="99"/>
                    <a:pt x="64" y="96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160737" y="4409039"/>
            <a:ext cx="642736" cy="642736"/>
            <a:chOff x="8160737" y="4409039"/>
            <a:chExt cx="642736" cy="642736"/>
          </a:xfrm>
        </p:grpSpPr>
        <p:sp>
          <p:nvSpPr>
            <p:cNvPr id="20" name="Oval 3734"/>
            <p:cNvSpPr>
              <a:spLocks noChangeArrowheads="1"/>
            </p:cNvSpPr>
            <p:nvPr/>
          </p:nvSpPr>
          <p:spPr bwMode="auto">
            <a:xfrm>
              <a:off x="8160737" y="4409039"/>
              <a:ext cx="642736" cy="642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8288405" y="4480104"/>
              <a:ext cx="387401" cy="500606"/>
              <a:chOff x="8285261" y="4274238"/>
              <a:chExt cx="387401" cy="500606"/>
            </a:xfrm>
          </p:grpSpPr>
          <p:sp>
            <p:nvSpPr>
              <p:cNvPr id="52" name="Freeform 3766"/>
              <p:cNvSpPr>
                <a:spLocks/>
              </p:cNvSpPr>
              <p:nvPr/>
            </p:nvSpPr>
            <p:spPr bwMode="auto">
              <a:xfrm>
                <a:off x="8291548" y="4274238"/>
                <a:ext cx="381114" cy="384887"/>
              </a:xfrm>
              <a:custGeom>
                <a:avLst/>
                <a:gdLst>
                  <a:gd name="T0" fmla="*/ 94 w 128"/>
                  <a:gd name="T1" fmla="*/ 7 h 129"/>
                  <a:gd name="T2" fmla="*/ 120 w 128"/>
                  <a:gd name="T3" fmla="*/ 58 h 129"/>
                  <a:gd name="T4" fmla="*/ 57 w 128"/>
                  <a:gd name="T5" fmla="*/ 121 h 129"/>
                  <a:gd name="T6" fmla="*/ 7 w 128"/>
                  <a:gd name="T7" fmla="*/ 96 h 129"/>
                  <a:gd name="T8" fmla="*/ 0 w 128"/>
                  <a:gd name="T9" fmla="*/ 101 h 129"/>
                  <a:gd name="T10" fmla="*/ 57 w 128"/>
                  <a:gd name="T11" fmla="*/ 129 h 129"/>
                  <a:gd name="T12" fmla="*/ 128 w 128"/>
                  <a:gd name="T13" fmla="*/ 58 h 129"/>
                  <a:gd name="T14" fmla="*/ 99 w 128"/>
                  <a:gd name="T15" fmla="*/ 0 h 129"/>
                  <a:gd name="T16" fmla="*/ 94 w 128"/>
                  <a:gd name="T1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29">
                    <a:moveTo>
                      <a:pt x="94" y="7"/>
                    </a:moveTo>
                    <a:cubicBezTo>
                      <a:pt x="110" y="18"/>
                      <a:pt x="120" y="37"/>
                      <a:pt x="120" y="58"/>
                    </a:cubicBezTo>
                    <a:cubicBezTo>
                      <a:pt x="120" y="93"/>
                      <a:pt x="92" y="121"/>
                      <a:pt x="57" y="121"/>
                    </a:cubicBezTo>
                    <a:cubicBezTo>
                      <a:pt x="37" y="121"/>
                      <a:pt x="18" y="111"/>
                      <a:pt x="7" y="96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" y="118"/>
                      <a:pt x="34" y="129"/>
                      <a:pt x="57" y="129"/>
                    </a:cubicBezTo>
                    <a:cubicBezTo>
                      <a:pt x="97" y="129"/>
                      <a:pt x="128" y="97"/>
                      <a:pt x="128" y="58"/>
                    </a:cubicBezTo>
                    <a:cubicBezTo>
                      <a:pt x="128" y="34"/>
                      <a:pt x="117" y="13"/>
                      <a:pt x="99" y="0"/>
                    </a:cubicBezTo>
                    <a:lnTo>
                      <a:pt x="94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767"/>
              <p:cNvSpPr>
                <a:spLocks noEditPoints="1"/>
              </p:cNvSpPr>
              <p:nvPr/>
            </p:nvSpPr>
            <p:spPr bwMode="auto">
              <a:xfrm>
                <a:off x="8294064" y="4284301"/>
                <a:ext cx="339606" cy="335833"/>
              </a:xfrm>
              <a:custGeom>
                <a:avLst/>
                <a:gdLst>
                  <a:gd name="T0" fmla="*/ 57 w 114"/>
                  <a:gd name="T1" fmla="*/ 0 h 113"/>
                  <a:gd name="T2" fmla="*/ 0 w 114"/>
                  <a:gd name="T3" fmla="*/ 56 h 113"/>
                  <a:gd name="T4" fmla="*/ 57 w 114"/>
                  <a:gd name="T5" fmla="*/ 113 h 113"/>
                  <a:gd name="T6" fmla="*/ 114 w 114"/>
                  <a:gd name="T7" fmla="*/ 56 h 113"/>
                  <a:gd name="T8" fmla="*/ 57 w 114"/>
                  <a:gd name="T9" fmla="*/ 0 h 113"/>
                  <a:gd name="T10" fmla="*/ 57 w 114"/>
                  <a:gd name="T11" fmla="*/ 110 h 113"/>
                  <a:gd name="T12" fmla="*/ 3 w 114"/>
                  <a:gd name="T13" fmla="*/ 56 h 113"/>
                  <a:gd name="T14" fmla="*/ 57 w 114"/>
                  <a:gd name="T15" fmla="*/ 2 h 113"/>
                  <a:gd name="T16" fmla="*/ 111 w 114"/>
                  <a:gd name="T17" fmla="*/ 56 h 113"/>
                  <a:gd name="T18" fmla="*/ 57 w 114"/>
                  <a:gd name="T19" fmla="*/ 1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3">
                    <a:moveTo>
                      <a:pt x="57" y="0"/>
                    </a:moveTo>
                    <a:cubicBezTo>
                      <a:pt x="26" y="0"/>
                      <a:pt x="0" y="25"/>
                      <a:pt x="0" y="56"/>
                    </a:cubicBezTo>
                    <a:cubicBezTo>
                      <a:pt x="0" y="87"/>
                      <a:pt x="26" y="113"/>
                      <a:pt x="57" y="113"/>
                    </a:cubicBezTo>
                    <a:cubicBezTo>
                      <a:pt x="88" y="113"/>
                      <a:pt x="114" y="87"/>
                      <a:pt x="114" y="56"/>
                    </a:cubicBezTo>
                    <a:cubicBezTo>
                      <a:pt x="114" y="25"/>
                      <a:pt x="88" y="0"/>
                      <a:pt x="57" y="0"/>
                    </a:cubicBezTo>
                    <a:close/>
                    <a:moveTo>
                      <a:pt x="57" y="110"/>
                    </a:moveTo>
                    <a:cubicBezTo>
                      <a:pt x="27" y="110"/>
                      <a:pt x="3" y="86"/>
                      <a:pt x="3" y="56"/>
                    </a:cubicBezTo>
                    <a:cubicBezTo>
                      <a:pt x="3" y="26"/>
                      <a:pt x="27" y="2"/>
                      <a:pt x="57" y="2"/>
                    </a:cubicBezTo>
                    <a:cubicBezTo>
                      <a:pt x="87" y="2"/>
                      <a:pt x="111" y="26"/>
                      <a:pt x="111" y="56"/>
                    </a:cubicBezTo>
                    <a:cubicBezTo>
                      <a:pt x="111" y="86"/>
                      <a:pt x="87" y="110"/>
                      <a:pt x="5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768"/>
              <p:cNvSpPr>
                <a:spLocks/>
              </p:cNvSpPr>
              <p:nvPr/>
            </p:nvSpPr>
            <p:spPr bwMode="auto">
              <a:xfrm>
                <a:off x="8285261" y="4289332"/>
                <a:ext cx="378597" cy="330800"/>
              </a:xfrm>
              <a:custGeom>
                <a:avLst/>
                <a:gdLst>
                  <a:gd name="T0" fmla="*/ 37 w 127"/>
                  <a:gd name="T1" fmla="*/ 8 h 111"/>
                  <a:gd name="T2" fmla="*/ 35 w 127"/>
                  <a:gd name="T3" fmla="*/ 13 h 111"/>
                  <a:gd name="T4" fmla="*/ 32 w 127"/>
                  <a:gd name="T5" fmla="*/ 16 h 111"/>
                  <a:gd name="T6" fmla="*/ 30 w 127"/>
                  <a:gd name="T7" fmla="*/ 14 h 111"/>
                  <a:gd name="T8" fmla="*/ 30 w 127"/>
                  <a:gd name="T9" fmla="*/ 18 h 111"/>
                  <a:gd name="T10" fmla="*/ 24 w 127"/>
                  <a:gd name="T11" fmla="*/ 19 h 111"/>
                  <a:gd name="T12" fmla="*/ 20 w 127"/>
                  <a:gd name="T13" fmla="*/ 23 h 111"/>
                  <a:gd name="T14" fmla="*/ 16 w 127"/>
                  <a:gd name="T15" fmla="*/ 30 h 111"/>
                  <a:gd name="T16" fmla="*/ 12 w 127"/>
                  <a:gd name="T17" fmla="*/ 34 h 111"/>
                  <a:gd name="T18" fmla="*/ 15 w 127"/>
                  <a:gd name="T19" fmla="*/ 37 h 111"/>
                  <a:gd name="T20" fmla="*/ 16 w 127"/>
                  <a:gd name="T21" fmla="*/ 39 h 111"/>
                  <a:gd name="T22" fmla="*/ 13 w 127"/>
                  <a:gd name="T23" fmla="*/ 36 h 111"/>
                  <a:gd name="T24" fmla="*/ 11 w 127"/>
                  <a:gd name="T25" fmla="*/ 33 h 111"/>
                  <a:gd name="T26" fmla="*/ 10 w 127"/>
                  <a:gd name="T27" fmla="*/ 38 h 111"/>
                  <a:gd name="T28" fmla="*/ 10 w 127"/>
                  <a:gd name="T29" fmla="*/ 46 h 111"/>
                  <a:gd name="T30" fmla="*/ 14 w 127"/>
                  <a:gd name="T31" fmla="*/ 44 h 111"/>
                  <a:gd name="T32" fmla="*/ 18 w 127"/>
                  <a:gd name="T33" fmla="*/ 49 h 111"/>
                  <a:gd name="T34" fmla="*/ 23 w 127"/>
                  <a:gd name="T35" fmla="*/ 54 h 111"/>
                  <a:gd name="T36" fmla="*/ 28 w 127"/>
                  <a:gd name="T37" fmla="*/ 59 h 111"/>
                  <a:gd name="T38" fmla="*/ 35 w 127"/>
                  <a:gd name="T39" fmla="*/ 65 h 111"/>
                  <a:gd name="T40" fmla="*/ 33 w 127"/>
                  <a:gd name="T41" fmla="*/ 75 h 111"/>
                  <a:gd name="T42" fmla="*/ 28 w 127"/>
                  <a:gd name="T43" fmla="*/ 86 h 111"/>
                  <a:gd name="T44" fmla="*/ 29 w 127"/>
                  <a:gd name="T45" fmla="*/ 94 h 111"/>
                  <a:gd name="T46" fmla="*/ 26 w 127"/>
                  <a:gd name="T47" fmla="*/ 95 h 111"/>
                  <a:gd name="T48" fmla="*/ 18 w 127"/>
                  <a:gd name="T49" fmla="*/ 82 h 111"/>
                  <a:gd name="T50" fmla="*/ 10 w 127"/>
                  <a:gd name="T51" fmla="*/ 63 h 111"/>
                  <a:gd name="T52" fmla="*/ 7 w 127"/>
                  <a:gd name="T53" fmla="*/ 48 h 111"/>
                  <a:gd name="T54" fmla="*/ 41 w 127"/>
                  <a:gd name="T55" fmla="*/ 102 h 111"/>
                  <a:gd name="T56" fmla="*/ 50 w 127"/>
                  <a:gd name="T57" fmla="*/ 101 h 111"/>
                  <a:gd name="T58" fmla="*/ 62 w 127"/>
                  <a:gd name="T59" fmla="*/ 99 h 111"/>
                  <a:gd name="T60" fmla="*/ 61 w 127"/>
                  <a:gd name="T61" fmla="*/ 104 h 111"/>
                  <a:gd name="T62" fmla="*/ 68 w 127"/>
                  <a:gd name="T63" fmla="*/ 104 h 111"/>
                  <a:gd name="T64" fmla="*/ 78 w 127"/>
                  <a:gd name="T65" fmla="*/ 102 h 111"/>
                  <a:gd name="T66" fmla="*/ 77 w 127"/>
                  <a:gd name="T67" fmla="*/ 1 h 111"/>
                  <a:gd name="T68" fmla="*/ 110 w 127"/>
                  <a:gd name="T69" fmla="*/ 35 h 111"/>
                  <a:gd name="T70" fmla="*/ 106 w 127"/>
                  <a:gd name="T71" fmla="*/ 32 h 111"/>
                  <a:gd name="T72" fmla="*/ 101 w 127"/>
                  <a:gd name="T73" fmla="*/ 41 h 111"/>
                  <a:gd name="T74" fmla="*/ 95 w 127"/>
                  <a:gd name="T75" fmla="*/ 33 h 111"/>
                  <a:gd name="T76" fmla="*/ 98 w 127"/>
                  <a:gd name="T77" fmla="*/ 41 h 111"/>
                  <a:gd name="T78" fmla="*/ 104 w 127"/>
                  <a:gd name="T79" fmla="*/ 44 h 111"/>
                  <a:gd name="T80" fmla="*/ 101 w 127"/>
                  <a:gd name="T81" fmla="*/ 56 h 111"/>
                  <a:gd name="T82" fmla="*/ 98 w 127"/>
                  <a:gd name="T83" fmla="*/ 68 h 111"/>
                  <a:gd name="T84" fmla="*/ 94 w 127"/>
                  <a:gd name="T85" fmla="*/ 76 h 111"/>
                  <a:gd name="T86" fmla="*/ 82 w 127"/>
                  <a:gd name="T87" fmla="*/ 86 h 111"/>
                  <a:gd name="T88" fmla="*/ 79 w 127"/>
                  <a:gd name="T89" fmla="*/ 77 h 111"/>
                  <a:gd name="T90" fmla="*/ 80 w 127"/>
                  <a:gd name="T91" fmla="*/ 67 h 111"/>
                  <a:gd name="T92" fmla="*/ 76 w 127"/>
                  <a:gd name="T93" fmla="*/ 56 h 111"/>
                  <a:gd name="T94" fmla="*/ 70 w 127"/>
                  <a:gd name="T95" fmla="*/ 50 h 111"/>
                  <a:gd name="T96" fmla="*/ 56 w 127"/>
                  <a:gd name="T97" fmla="*/ 50 h 111"/>
                  <a:gd name="T98" fmla="*/ 50 w 127"/>
                  <a:gd name="T99" fmla="*/ 42 h 111"/>
                  <a:gd name="T100" fmla="*/ 56 w 127"/>
                  <a:gd name="T101" fmla="*/ 27 h 111"/>
                  <a:gd name="T102" fmla="*/ 67 w 127"/>
                  <a:gd name="T103" fmla="*/ 23 h 111"/>
                  <a:gd name="T104" fmla="*/ 73 w 127"/>
                  <a:gd name="T105" fmla="*/ 26 h 111"/>
                  <a:gd name="T106" fmla="*/ 82 w 127"/>
                  <a:gd name="T107" fmla="*/ 26 h 111"/>
                  <a:gd name="T108" fmla="*/ 91 w 127"/>
                  <a:gd name="T109" fmla="*/ 24 h 111"/>
                  <a:gd name="T110" fmla="*/ 83 w 127"/>
                  <a:gd name="T111" fmla="*/ 21 h 111"/>
                  <a:gd name="T112" fmla="*/ 82 w 127"/>
                  <a:gd name="T113" fmla="*/ 18 h 111"/>
                  <a:gd name="T114" fmla="*/ 71 w 127"/>
                  <a:gd name="T115" fmla="*/ 18 h 111"/>
                  <a:gd name="T116" fmla="*/ 62 w 127"/>
                  <a:gd name="T117" fmla="*/ 21 h 111"/>
                  <a:gd name="T118" fmla="*/ 60 w 127"/>
                  <a:gd name="T119" fmla="*/ 11 h 111"/>
                  <a:gd name="T120" fmla="*/ 54 w 127"/>
                  <a:gd name="T121" fmla="*/ 6 h 111"/>
                  <a:gd name="T122" fmla="*/ 61 w 127"/>
                  <a:gd name="T123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" h="111">
                    <a:moveTo>
                      <a:pt x="52" y="0"/>
                    </a:moveTo>
                    <a:cubicBezTo>
                      <a:pt x="52" y="0"/>
                      <a:pt x="33" y="3"/>
                      <a:pt x="20" y="17"/>
                    </a:cubicBezTo>
                    <a:cubicBezTo>
                      <a:pt x="20" y="17"/>
                      <a:pt x="30" y="7"/>
                      <a:pt x="36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6" y="10"/>
                      <a:pt x="36" y="10"/>
                    </a:cubicBezTo>
                    <a:cubicBezTo>
                      <a:pt x="36" y="10"/>
                      <a:pt x="36" y="11"/>
                      <a:pt x="36" y="1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3"/>
                      <a:pt x="32" y="13"/>
                    </a:cubicBezTo>
                    <a:cubicBezTo>
                      <a:pt x="31" y="13"/>
                      <a:pt x="30" y="14"/>
                      <a:pt x="30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6"/>
                      <a:pt x="29" y="16"/>
                    </a:cubicBez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1" y="21"/>
                      <a:pt x="21" y="22"/>
                      <a:pt x="21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19" y="24"/>
                    </a:cubicBezTo>
                    <a:cubicBezTo>
                      <a:pt x="19" y="24"/>
                      <a:pt x="17" y="25"/>
                      <a:pt x="17" y="25"/>
                    </a:cubicBezTo>
                    <a:cubicBezTo>
                      <a:pt x="17" y="25"/>
                      <a:pt x="17" y="26"/>
                      <a:pt x="16" y="27"/>
                    </a:cubicBezTo>
                    <a:cubicBezTo>
                      <a:pt x="16" y="27"/>
                      <a:pt x="16" y="28"/>
                      <a:pt x="16" y="28"/>
                    </a:cubicBezTo>
                    <a:cubicBezTo>
                      <a:pt x="16" y="28"/>
                      <a:pt x="16" y="29"/>
                      <a:pt x="16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5"/>
                      <a:pt x="13" y="35"/>
                    </a:cubicBezTo>
                    <a:cubicBezTo>
                      <a:pt x="13" y="36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3" y="38"/>
                      <a:pt x="13" y="38"/>
                    </a:cubicBezTo>
                    <a:cubicBezTo>
                      <a:pt x="13" y="37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4"/>
                      <a:pt x="11" y="34"/>
                      <a:pt x="11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0"/>
                      <a:pt x="11" y="30"/>
                    </a:cubicBezTo>
                    <a:cubicBezTo>
                      <a:pt x="11" y="30"/>
                      <a:pt x="10" y="34"/>
                      <a:pt x="9" y="36"/>
                    </a:cubicBezTo>
                    <a:cubicBezTo>
                      <a:pt x="9" y="36"/>
                      <a:pt x="10" y="36"/>
                      <a:pt x="10" y="37"/>
                    </a:cubicBezTo>
                    <a:cubicBezTo>
                      <a:pt x="10" y="37"/>
                      <a:pt x="10" y="38"/>
                      <a:pt x="10" y="38"/>
                    </a:cubicBezTo>
                    <a:cubicBezTo>
                      <a:pt x="10" y="39"/>
                      <a:pt x="10" y="38"/>
                      <a:pt x="10" y="40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10" y="42"/>
                      <a:pt x="9" y="43"/>
                      <a:pt x="9" y="44"/>
                    </a:cubicBezTo>
                    <a:cubicBezTo>
                      <a:pt x="9" y="44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7"/>
                      <a:pt x="10" y="48"/>
                      <a:pt x="10" y="47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6"/>
                      <a:pt x="14" y="46"/>
                    </a:cubicBezTo>
                    <a:cubicBezTo>
                      <a:pt x="14" y="46"/>
                      <a:pt x="16" y="45"/>
                      <a:pt x="16" y="45"/>
                    </a:cubicBezTo>
                    <a:cubicBezTo>
                      <a:pt x="16" y="45"/>
                      <a:pt x="17" y="45"/>
                      <a:pt x="17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8" y="48"/>
                      <a:pt x="18" y="49"/>
                      <a:pt x="18" y="49"/>
                    </a:cubicBezTo>
                    <a:cubicBezTo>
                      <a:pt x="18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2" y="50"/>
                    </a:cubicBezTo>
                    <a:cubicBezTo>
                      <a:pt x="22" y="50"/>
                      <a:pt x="22" y="51"/>
                      <a:pt x="22" y="51"/>
                    </a:cubicBezTo>
                    <a:cubicBezTo>
                      <a:pt x="23" y="51"/>
                      <a:pt x="23" y="53"/>
                      <a:pt x="23" y="53"/>
                    </a:cubicBezTo>
                    <a:cubicBezTo>
                      <a:pt x="23" y="53"/>
                      <a:pt x="24" y="54"/>
                      <a:pt x="23" y="54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5" y="56"/>
                      <a:pt x="25" y="57"/>
                      <a:pt x="26" y="57"/>
                    </a:cubicBezTo>
                    <a:cubicBezTo>
                      <a:pt x="27" y="57"/>
                      <a:pt x="27" y="58"/>
                      <a:pt x="28" y="58"/>
                    </a:cubicBezTo>
                    <a:cubicBezTo>
                      <a:pt x="28" y="58"/>
                      <a:pt x="27" y="59"/>
                      <a:pt x="28" y="59"/>
                    </a:cubicBezTo>
                    <a:cubicBezTo>
                      <a:pt x="29" y="59"/>
                      <a:pt x="30" y="58"/>
                      <a:pt x="31" y="59"/>
                    </a:cubicBezTo>
                    <a:cubicBezTo>
                      <a:pt x="31" y="59"/>
                      <a:pt x="31" y="60"/>
                      <a:pt x="32" y="61"/>
                    </a:cubicBezTo>
                    <a:cubicBezTo>
                      <a:pt x="34" y="61"/>
                      <a:pt x="34" y="62"/>
                      <a:pt x="35" y="62"/>
                    </a:cubicBezTo>
                    <a:cubicBezTo>
                      <a:pt x="35" y="62"/>
                      <a:pt x="36" y="62"/>
                      <a:pt x="35" y="63"/>
                    </a:cubicBezTo>
                    <a:cubicBezTo>
                      <a:pt x="35" y="64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7"/>
                    </a:cubicBezTo>
                    <a:cubicBezTo>
                      <a:pt x="33" y="68"/>
                      <a:pt x="32" y="69"/>
                      <a:pt x="33" y="69"/>
                    </a:cubicBezTo>
                    <a:cubicBezTo>
                      <a:pt x="33" y="70"/>
                      <a:pt x="33" y="71"/>
                      <a:pt x="33" y="71"/>
                    </a:cubicBezTo>
                    <a:cubicBezTo>
                      <a:pt x="33" y="72"/>
                      <a:pt x="34" y="73"/>
                      <a:pt x="33" y="73"/>
                    </a:cubicBezTo>
                    <a:cubicBezTo>
                      <a:pt x="33" y="74"/>
                      <a:pt x="33" y="75"/>
                      <a:pt x="33" y="75"/>
                    </a:cubicBezTo>
                    <a:cubicBezTo>
                      <a:pt x="33" y="75"/>
                      <a:pt x="34" y="76"/>
                      <a:pt x="33" y="76"/>
                    </a:cubicBezTo>
                    <a:cubicBezTo>
                      <a:pt x="32" y="77"/>
                      <a:pt x="31" y="78"/>
                      <a:pt x="31" y="78"/>
                    </a:cubicBezTo>
                    <a:cubicBezTo>
                      <a:pt x="30" y="78"/>
                      <a:pt x="29" y="79"/>
                      <a:pt x="29" y="79"/>
                    </a:cubicBezTo>
                    <a:cubicBezTo>
                      <a:pt x="29" y="79"/>
                      <a:pt x="29" y="81"/>
                      <a:pt x="29" y="82"/>
                    </a:cubicBezTo>
                    <a:cubicBezTo>
                      <a:pt x="29" y="82"/>
                      <a:pt x="27" y="86"/>
                      <a:pt x="28" y="86"/>
                    </a:cubicBezTo>
                    <a:cubicBezTo>
                      <a:pt x="28" y="87"/>
                      <a:pt x="28" y="88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7" y="90"/>
                      <a:pt x="26" y="89"/>
                      <a:pt x="27" y="91"/>
                    </a:cubicBezTo>
                    <a:cubicBezTo>
                      <a:pt x="28" y="92"/>
                      <a:pt x="28" y="92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5"/>
                      <a:pt x="30" y="96"/>
                      <a:pt x="31" y="96"/>
                    </a:cubicBezTo>
                    <a:cubicBezTo>
                      <a:pt x="31" y="97"/>
                      <a:pt x="32" y="97"/>
                      <a:pt x="32" y="98"/>
                    </a:cubicBezTo>
                    <a:cubicBezTo>
                      <a:pt x="32" y="98"/>
                      <a:pt x="33" y="100"/>
                      <a:pt x="32" y="99"/>
                    </a:cubicBezTo>
                    <a:cubicBezTo>
                      <a:pt x="30" y="98"/>
                      <a:pt x="32" y="99"/>
                      <a:pt x="30" y="97"/>
                    </a:cubicBezTo>
                    <a:cubicBezTo>
                      <a:pt x="28" y="95"/>
                      <a:pt x="27" y="96"/>
                      <a:pt x="26" y="95"/>
                    </a:cubicBezTo>
                    <a:cubicBezTo>
                      <a:pt x="25" y="94"/>
                      <a:pt x="27" y="98"/>
                      <a:pt x="25" y="93"/>
                    </a:cubicBezTo>
                    <a:cubicBezTo>
                      <a:pt x="23" y="89"/>
                      <a:pt x="23" y="90"/>
                      <a:pt x="22" y="89"/>
                    </a:cubicBezTo>
                    <a:cubicBezTo>
                      <a:pt x="22" y="88"/>
                      <a:pt x="22" y="89"/>
                      <a:pt x="21" y="87"/>
                    </a:cubicBezTo>
                    <a:cubicBezTo>
                      <a:pt x="20" y="84"/>
                      <a:pt x="21" y="86"/>
                      <a:pt x="20" y="84"/>
                    </a:cubicBezTo>
                    <a:cubicBezTo>
                      <a:pt x="19" y="83"/>
                      <a:pt x="19" y="85"/>
                      <a:pt x="18" y="82"/>
                    </a:cubicBezTo>
                    <a:cubicBezTo>
                      <a:pt x="18" y="80"/>
                      <a:pt x="18" y="82"/>
                      <a:pt x="17" y="79"/>
                    </a:cubicBezTo>
                    <a:cubicBezTo>
                      <a:pt x="16" y="76"/>
                      <a:pt x="18" y="76"/>
                      <a:pt x="16" y="74"/>
                    </a:cubicBezTo>
                    <a:cubicBezTo>
                      <a:pt x="14" y="73"/>
                      <a:pt x="15" y="74"/>
                      <a:pt x="14" y="73"/>
                    </a:cubicBezTo>
                    <a:cubicBezTo>
                      <a:pt x="13" y="72"/>
                      <a:pt x="14" y="73"/>
                      <a:pt x="13" y="70"/>
                    </a:cubicBezTo>
                    <a:cubicBezTo>
                      <a:pt x="11" y="68"/>
                      <a:pt x="10" y="67"/>
                      <a:pt x="10" y="63"/>
                    </a:cubicBezTo>
                    <a:cubicBezTo>
                      <a:pt x="10" y="59"/>
                      <a:pt x="10" y="58"/>
                      <a:pt x="10" y="58"/>
                    </a:cubicBezTo>
                    <a:cubicBezTo>
                      <a:pt x="10" y="58"/>
                      <a:pt x="8" y="56"/>
                      <a:pt x="8" y="54"/>
                    </a:cubicBezTo>
                    <a:cubicBezTo>
                      <a:pt x="9" y="51"/>
                      <a:pt x="9" y="52"/>
                      <a:pt x="9" y="51"/>
                    </a:cubicBezTo>
                    <a:cubicBezTo>
                      <a:pt x="9" y="51"/>
                      <a:pt x="8" y="51"/>
                      <a:pt x="8" y="50"/>
                    </a:cubicBezTo>
                    <a:cubicBezTo>
                      <a:pt x="7" y="49"/>
                      <a:pt x="7" y="49"/>
                      <a:pt x="7" y="48"/>
                    </a:cubicBezTo>
                    <a:cubicBezTo>
                      <a:pt x="7" y="48"/>
                      <a:pt x="6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0" y="101"/>
                      <a:pt x="55" y="110"/>
                    </a:cubicBezTo>
                    <a:cubicBezTo>
                      <a:pt x="55" y="110"/>
                      <a:pt x="42" y="107"/>
                      <a:pt x="41" y="104"/>
                    </a:cubicBezTo>
                    <a:cubicBezTo>
                      <a:pt x="41" y="104"/>
                      <a:pt x="41" y="102"/>
                      <a:pt x="41" y="102"/>
                    </a:cubicBezTo>
                    <a:cubicBezTo>
                      <a:pt x="42" y="102"/>
                      <a:pt x="43" y="102"/>
                      <a:pt x="44" y="102"/>
                    </a:cubicBezTo>
                    <a:cubicBezTo>
                      <a:pt x="44" y="101"/>
                      <a:pt x="45" y="100"/>
                      <a:pt x="45" y="100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5" y="101"/>
                      <a:pt x="45" y="101"/>
                      <a:pt x="47" y="101"/>
                    </a:cubicBezTo>
                    <a:cubicBezTo>
                      <a:pt x="49" y="101"/>
                      <a:pt x="49" y="101"/>
                      <a:pt x="50" y="101"/>
                    </a:cubicBezTo>
                    <a:cubicBezTo>
                      <a:pt x="51" y="100"/>
                      <a:pt x="52" y="98"/>
                      <a:pt x="53" y="99"/>
                    </a:cubicBezTo>
                    <a:cubicBezTo>
                      <a:pt x="53" y="101"/>
                      <a:pt x="52" y="100"/>
                      <a:pt x="53" y="101"/>
                    </a:cubicBezTo>
                    <a:cubicBezTo>
                      <a:pt x="55" y="101"/>
                      <a:pt x="57" y="100"/>
                      <a:pt x="57" y="100"/>
                    </a:cubicBezTo>
                    <a:cubicBezTo>
                      <a:pt x="57" y="100"/>
                      <a:pt x="61" y="101"/>
                      <a:pt x="61" y="100"/>
                    </a:cubicBezTo>
                    <a:cubicBezTo>
                      <a:pt x="61" y="100"/>
                      <a:pt x="61" y="99"/>
                      <a:pt x="62" y="99"/>
                    </a:cubicBezTo>
                    <a:cubicBezTo>
                      <a:pt x="63" y="99"/>
                      <a:pt x="63" y="100"/>
                      <a:pt x="63" y="100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9" y="104"/>
                    </a:cubicBezTo>
                    <a:cubicBezTo>
                      <a:pt x="60" y="104"/>
                      <a:pt x="60" y="104"/>
                      <a:pt x="61" y="104"/>
                    </a:cubicBezTo>
                    <a:cubicBezTo>
                      <a:pt x="62" y="104"/>
                      <a:pt x="64" y="106"/>
                      <a:pt x="65" y="105"/>
                    </a:cubicBezTo>
                    <a:cubicBezTo>
                      <a:pt x="65" y="104"/>
                      <a:pt x="65" y="104"/>
                      <a:pt x="66" y="103"/>
                    </a:cubicBezTo>
                    <a:cubicBezTo>
                      <a:pt x="66" y="102"/>
                      <a:pt x="66" y="102"/>
                      <a:pt x="67" y="102"/>
                    </a:cubicBezTo>
                    <a:cubicBezTo>
                      <a:pt x="68" y="102"/>
                      <a:pt x="69" y="102"/>
                      <a:pt x="69" y="102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9" y="103"/>
                      <a:pt x="70" y="103"/>
                    </a:cubicBezTo>
                    <a:cubicBezTo>
                      <a:pt x="71" y="103"/>
                      <a:pt x="71" y="104"/>
                      <a:pt x="72" y="104"/>
                    </a:cubicBezTo>
                    <a:cubicBezTo>
                      <a:pt x="73" y="103"/>
                      <a:pt x="73" y="103"/>
                      <a:pt x="74" y="103"/>
                    </a:cubicBezTo>
                    <a:cubicBezTo>
                      <a:pt x="75" y="102"/>
                      <a:pt x="76" y="102"/>
                      <a:pt x="76" y="102"/>
                    </a:cubicBezTo>
                    <a:cubicBezTo>
                      <a:pt x="77" y="102"/>
                      <a:pt x="77" y="102"/>
                      <a:pt x="78" y="102"/>
                    </a:cubicBezTo>
                    <a:cubicBezTo>
                      <a:pt x="78" y="102"/>
                      <a:pt x="80" y="104"/>
                      <a:pt x="80" y="104"/>
                    </a:cubicBezTo>
                    <a:cubicBezTo>
                      <a:pt x="81" y="103"/>
                      <a:pt x="83" y="103"/>
                      <a:pt x="83" y="103"/>
                    </a:cubicBezTo>
                    <a:cubicBezTo>
                      <a:pt x="83" y="103"/>
                      <a:pt x="77" y="109"/>
                      <a:pt x="63" y="110"/>
                    </a:cubicBezTo>
                    <a:cubicBezTo>
                      <a:pt x="63" y="110"/>
                      <a:pt x="94" y="111"/>
                      <a:pt x="110" y="82"/>
                    </a:cubicBezTo>
                    <a:cubicBezTo>
                      <a:pt x="127" y="52"/>
                      <a:pt x="116" y="14"/>
                      <a:pt x="77" y="1"/>
                    </a:cubicBezTo>
                    <a:cubicBezTo>
                      <a:pt x="77" y="1"/>
                      <a:pt x="106" y="12"/>
                      <a:pt x="114" y="4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2" y="40"/>
                      <a:pt x="112" y="40"/>
                      <a:pt x="112" y="39"/>
                    </a:cubicBezTo>
                    <a:cubicBezTo>
                      <a:pt x="111" y="37"/>
                      <a:pt x="112" y="38"/>
                      <a:pt x="111" y="37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09" y="35"/>
                      <a:pt x="109" y="34"/>
                    </a:cubicBezTo>
                    <a:cubicBezTo>
                      <a:pt x="108" y="34"/>
                      <a:pt x="108" y="32"/>
                      <a:pt x="107" y="31"/>
                    </a:cubicBezTo>
                    <a:cubicBezTo>
                      <a:pt x="107" y="31"/>
                      <a:pt x="106" y="31"/>
                      <a:pt x="105" y="31"/>
                    </a:cubicBezTo>
                    <a:cubicBezTo>
                      <a:pt x="105" y="31"/>
                      <a:pt x="105" y="30"/>
                      <a:pt x="105" y="31"/>
                    </a:cubicBezTo>
                    <a:cubicBezTo>
                      <a:pt x="105" y="31"/>
                      <a:pt x="106" y="32"/>
                      <a:pt x="106" y="32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6"/>
                      <a:pt x="106" y="37"/>
                    </a:cubicBezTo>
                    <a:cubicBezTo>
                      <a:pt x="106" y="37"/>
                      <a:pt x="106" y="39"/>
                      <a:pt x="106" y="39"/>
                    </a:cubicBezTo>
                    <a:cubicBezTo>
                      <a:pt x="106" y="39"/>
                      <a:pt x="105" y="40"/>
                      <a:pt x="105" y="41"/>
                    </a:cubicBezTo>
                    <a:cubicBezTo>
                      <a:pt x="104" y="41"/>
                      <a:pt x="101" y="41"/>
                      <a:pt x="101" y="41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100" y="38"/>
                      <a:pt x="98" y="38"/>
                      <a:pt x="98" y="38"/>
                    </a:cubicBezTo>
                    <a:cubicBezTo>
                      <a:pt x="97" y="37"/>
                      <a:pt x="98" y="37"/>
                      <a:pt x="97" y="36"/>
                    </a:cubicBezTo>
                    <a:cubicBezTo>
                      <a:pt x="96" y="35"/>
                      <a:pt x="97" y="35"/>
                      <a:pt x="96" y="34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3" y="32"/>
                      <a:pt x="94" y="34"/>
                    </a:cubicBezTo>
                    <a:cubicBezTo>
                      <a:pt x="94" y="35"/>
                      <a:pt x="93" y="36"/>
                      <a:pt x="94" y="36"/>
                    </a:cubicBezTo>
                    <a:cubicBezTo>
                      <a:pt x="95" y="37"/>
                      <a:pt x="95" y="36"/>
                      <a:pt x="96" y="37"/>
                    </a:cubicBezTo>
                    <a:cubicBezTo>
                      <a:pt x="96" y="38"/>
                      <a:pt x="96" y="39"/>
                      <a:pt x="97" y="39"/>
                    </a:cubicBezTo>
                    <a:cubicBezTo>
                      <a:pt x="97" y="40"/>
                      <a:pt x="97" y="41"/>
                      <a:pt x="98" y="41"/>
                    </a:cubicBezTo>
                    <a:cubicBezTo>
                      <a:pt x="98" y="42"/>
                      <a:pt x="100" y="41"/>
                      <a:pt x="100" y="42"/>
                    </a:cubicBezTo>
                    <a:cubicBezTo>
                      <a:pt x="99" y="43"/>
                      <a:pt x="99" y="44"/>
                      <a:pt x="100" y="44"/>
                    </a:cubicBezTo>
                    <a:cubicBezTo>
                      <a:pt x="100" y="44"/>
                      <a:pt x="101" y="45"/>
                      <a:pt x="101" y="44"/>
                    </a:cubicBezTo>
                    <a:cubicBezTo>
                      <a:pt x="102" y="44"/>
                      <a:pt x="101" y="45"/>
                      <a:pt x="102" y="44"/>
                    </a:cubicBezTo>
                    <a:cubicBezTo>
                      <a:pt x="103" y="44"/>
                      <a:pt x="104" y="44"/>
                      <a:pt x="104" y="44"/>
                    </a:cubicBezTo>
                    <a:cubicBezTo>
                      <a:pt x="104" y="44"/>
                      <a:pt x="105" y="45"/>
                      <a:pt x="105" y="45"/>
                    </a:cubicBezTo>
                    <a:cubicBezTo>
                      <a:pt x="105" y="45"/>
                      <a:pt x="105" y="48"/>
                      <a:pt x="105" y="48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4" y="50"/>
                      <a:pt x="104" y="54"/>
                      <a:pt x="103" y="54"/>
                    </a:cubicBezTo>
                    <a:cubicBezTo>
                      <a:pt x="103" y="54"/>
                      <a:pt x="102" y="55"/>
                      <a:pt x="101" y="56"/>
                    </a:cubicBezTo>
                    <a:cubicBezTo>
                      <a:pt x="101" y="56"/>
                      <a:pt x="101" y="59"/>
                      <a:pt x="101" y="59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2"/>
                      <a:pt x="100" y="62"/>
                    </a:cubicBezTo>
                    <a:cubicBezTo>
                      <a:pt x="100" y="63"/>
                      <a:pt x="100" y="65"/>
                      <a:pt x="100" y="66"/>
                    </a:cubicBezTo>
                    <a:cubicBezTo>
                      <a:pt x="100" y="67"/>
                      <a:pt x="98" y="68"/>
                      <a:pt x="98" y="68"/>
                    </a:cubicBezTo>
                    <a:cubicBezTo>
                      <a:pt x="98" y="68"/>
                      <a:pt x="100" y="70"/>
                      <a:pt x="99" y="70"/>
                    </a:cubicBezTo>
                    <a:cubicBezTo>
                      <a:pt x="98" y="70"/>
                      <a:pt x="97" y="72"/>
                      <a:pt x="97" y="72"/>
                    </a:cubicBezTo>
                    <a:cubicBezTo>
                      <a:pt x="97" y="73"/>
                      <a:pt x="97" y="74"/>
                      <a:pt x="96" y="74"/>
                    </a:cubicBezTo>
                    <a:cubicBezTo>
                      <a:pt x="95" y="74"/>
                      <a:pt x="94" y="74"/>
                      <a:pt x="94" y="74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3"/>
                      <a:pt x="89" y="83"/>
                    </a:cubicBezTo>
                    <a:cubicBezTo>
                      <a:pt x="88" y="83"/>
                      <a:pt x="86" y="84"/>
                      <a:pt x="85" y="85"/>
                    </a:cubicBezTo>
                    <a:cubicBezTo>
                      <a:pt x="85" y="85"/>
                      <a:pt x="83" y="86"/>
                      <a:pt x="82" y="86"/>
                    </a:cubicBezTo>
                    <a:cubicBezTo>
                      <a:pt x="82" y="86"/>
                      <a:pt x="83" y="88"/>
                      <a:pt x="82" y="86"/>
                    </a:cubicBezTo>
                    <a:cubicBezTo>
                      <a:pt x="81" y="84"/>
                      <a:pt x="82" y="85"/>
                      <a:pt x="81" y="83"/>
                    </a:cubicBezTo>
                    <a:cubicBezTo>
                      <a:pt x="80" y="81"/>
                      <a:pt x="80" y="83"/>
                      <a:pt x="80" y="81"/>
                    </a:cubicBezTo>
                    <a:cubicBezTo>
                      <a:pt x="80" y="79"/>
                      <a:pt x="80" y="81"/>
                      <a:pt x="80" y="79"/>
                    </a:cubicBezTo>
                    <a:cubicBezTo>
                      <a:pt x="80" y="78"/>
                      <a:pt x="80" y="79"/>
                      <a:pt x="79" y="77"/>
                    </a:cubicBezTo>
                    <a:cubicBezTo>
                      <a:pt x="79" y="76"/>
                      <a:pt x="79" y="76"/>
                      <a:pt x="78" y="75"/>
                    </a:cubicBezTo>
                    <a:cubicBezTo>
                      <a:pt x="77" y="74"/>
                      <a:pt x="76" y="75"/>
                      <a:pt x="76" y="73"/>
                    </a:cubicBezTo>
                    <a:cubicBezTo>
                      <a:pt x="77" y="72"/>
                      <a:pt x="77" y="73"/>
                      <a:pt x="77" y="72"/>
                    </a:cubicBezTo>
                    <a:cubicBezTo>
                      <a:pt x="77" y="70"/>
                      <a:pt x="77" y="70"/>
                      <a:pt x="78" y="69"/>
                    </a:cubicBezTo>
                    <a:cubicBezTo>
                      <a:pt x="79" y="68"/>
                      <a:pt x="80" y="68"/>
                      <a:pt x="80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79" y="64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7" y="62"/>
                    </a:cubicBezTo>
                    <a:cubicBezTo>
                      <a:pt x="76" y="61"/>
                      <a:pt x="76" y="60"/>
                      <a:pt x="76" y="60"/>
                    </a:cubicBezTo>
                    <a:cubicBezTo>
                      <a:pt x="76" y="60"/>
                      <a:pt x="76" y="57"/>
                      <a:pt x="76" y="56"/>
                    </a:cubicBezTo>
                    <a:cubicBezTo>
                      <a:pt x="76" y="55"/>
                      <a:pt x="75" y="57"/>
                      <a:pt x="76" y="55"/>
                    </a:cubicBezTo>
                    <a:cubicBezTo>
                      <a:pt x="76" y="53"/>
                      <a:pt x="76" y="52"/>
                      <a:pt x="76" y="52"/>
                    </a:cubicBezTo>
                    <a:cubicBezTo>
                      <a:pt x="76" y="52"/>
                      <a:pt x="74" y="51"/>
                      <a:pt x="73" y="51"/>
                    </a:cubicBezTo>
                    <a:cubicBezTo>
                      <a:pt x="73" y="51"/>
                      <a:pt x="73" y="52"/>
                      <a:pt x="72" y="52"/>
                    </a:cubicBezTo>
                    <a:cubicBezTo>
                      <a:pt x="70" y="51"/>
                      <a:pt x="71" y="50"/>
                      <a:pt x="70" y="50"/>
                    </a:cubicBezTo>
                    <a:cubicBezTo>
                      <a:pt x="70" y="49"/>
                      <a:pt x="69" y="49"/>
                      <a:pt x="68" y="50"/>
                    </a:cubicBezTo>
                    <a:cubicBezTo>
                      <a:pt x="68" y="50"/>
                      <a:pt x="66" y="50"/>
                      <a:pt x="65" y="51"/>
                    </a:cubicBezTo>
                    <a:cubicBezTo>
                      <a:pt x="64" y="51"/>
                      <a:pt x="64" y="51"/>
                      <a:pt x="62" y="51"/>
                    </a:cubicBezTo>
                    <a:cubicBezTo>
                      <a:pt x="61" y="51"/>
                      <a:pt x="59" y="52"/>
                      <a:pt x="58" y="51"/>
                    </a:cubicBezTo>
                    <a:cubicBezTo>
                      <a:pt x="56" y="51"/>
                      <a:pt x="56" y="51"/>
                      <a:pt x="56" y="50"/>
                    </a:cubicBezTo>
                    <a:cubicBezTo>
                      <a:pt x="55" y="49"/>
                      <a:pt x="56" y="49"/>
                      <a:pt x="55" y="48"/>
                    </a:cubicBezTo>
                    <a:cubicBezTo>
                      <a:pt x="53" y="48"/>
                      <a:pt x="53" y="48"/>
                      <a:pt x="53" y="47"/>
                    </a:cubicBezTo>
                    <a:cubicBezTo>
                      <a:pt x="53" y="46"/>
                      <a:pt x="53" y="46"/>
                      <a:pt x="53" y="45"/>
                    </a:cubicBezTo>
                    <a:cubicBezTo>
                      <a:pt x="52" y="44"/>
                      <a:pt x="53" y="46"/>
                      <a:pt x="52" y="44"/>
                    </a:cubicBezTo>
                    <a:cubicBezTo>
                      <a:pt x="50" y="42"/>
                      <a:pt x="50" y="44"/>
                      <a:pt x="50" y="42"/>
                    </a:cubicBezTo>
                    <a:cubicBezTo>
                      <a:pt x="51" y="41"/>
                      <a:pt x="51" y="42"/>
                      <a:pt x="51" y="40"/>
                    </a:cubicBezTo>
                    <a:cubicBezTo>
                      <a:pt x="51" y="39"/>
                      <a:pt x="53" y="41"/>
                      <a:pt x="52" y="38"/>
                    </a:cubicBezTo>
                    <a:cubicBezTo>
                      <a:pt x="51" y="35"/>
                      <a:pt x="50" y="35"/>
                      <a:pt x="52" y="33"/>
                    </a:cubicBezTo>
                    <a:cubicBezTo>
                      <a:pt x="53" y="31"/>
                      <a:pt x="55" y="30"/>
                      <a:pt x="55" y="30"/>
                    </a:cubicBezTo>
                    <a:cubicBezTo>
                      <a:pt x="55" y="29"/>
                      <a:pt x="56" y="28"/>
                      <a:pt x="56" y="27"/>
                    </a:cubicBezTo>
                    <a:cubicBezTo>
                      <a:pt x="57" y="27"/>
                      <a:pt x="56" y="27"/>
                      <a:pt x="58" y="27"/>
                    </a:cubicBezTo>
                    <a:cubicBezTo>
                      <a:pt x="59" y="27"/>
                      <a:pt x="60" y="26"/>
                      <a:pt x="61" y="26"/>
                    </a:cubicBezTo>
                    <a:cubicBezTo>
                      <a:pt x="62" y="25"/>
                      <a:pt x="63" y="24"/>
                      <a:pt x="63" y="23"/>
                    </a:cubicBezTo>
                    <a:cubicBezTo>
                      <a:pt x="64" y="23"/>
                      <a:pt x="63" y="24"/>
                      <a:pt x="65" y="23"/>
                    </a:cubicBezTo>
                    <a:cubicBezTo>
                      <a:pt x="66" y="23"/>
                      <a:pt x="66" y="23"/>
                      <a:pt x="67" y="23"/>
                    </a:cubicBezTo>
                    <a:cubicBezTo>
                      <a:pt x="68" y="23"/>
                      <a:pt x="66" y="23"/>
                      <a:pt x="68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1" y="22"/>
                      <a:pt x="71" y="23"/>
                      <a:pt x="72" y="23"/>
                    </a:cubicBezTo>
                    <a:cubicBezTo>
                      <a:pt x="72" y="23"/>
                      <a:pt x="72" y="21"/>
                      <a:pt x="72" y="23"/>
                    </a:cubicBezTo>
                    <a:cubicBezTo>
                      <a:pt x="73" y="25"/>
                      <a:pt x="72" y="26"/>
                      <a:pt x="73" y="26"/>
                    </a:cubicBezTo>
                    <a:cubicBezTo>
                      <a:pt x="75" y="26"/>
                      <a:pt x="73" y="26"/>
                      <a:pt x="75" y="26"/>
                    </a:cubicBezTo>
                    <a:cubicBezTo>
                      <a:pt x="76" y="26"/>
                      <a:pt x="76" y="26"/>
                      <a:pt x="77" y="27"/>
                    </a:cubicBezTo>
                    <a:cubicBezTo>
                      <a:pt x="77" y="27"/>
                      <a:pt x="78" y="27"/>
                      <a:pt x="79" y="27"/>
                    </a:cubicBezTo>
                    <a:cubicBezTo>
                      <a:pt x="80" y="27"/>
                      <a:pt x="79" y="29"/>
                      <a:pt x="80" y="27"/>
                    </a:cubicBezTo>
                    <a:cubicBezTo>
                      <a:pt x="82" y="26"/>
                      <a:pt x="79" y="26"/>
                      <a:pt x="82" y="26"/>
                    </a:cubicBezTo>
                    <a:cubicBezTo>
                      <a:pt x="85" y="26"/>
                      <a:pt x="85" y="27"/>
                      <a:pt x="86" y="26"/>
                    </a:cubicBezTo>
                    <a:cubicBezTo>
                      <a:pt x="86" y="26"/>
                      <a:pt x="86" y="27"/>
                      <a:pt x="88" y="26"/>
                    </a:cubicBezTo>
                    <a:cubicBezTo>
                      <a:pt x="89" y="25"/>
                      <a:pt x="89" y="25"/>
                      <a:pt x="90" y="26"/>
                    </a:cubicBezTo>
                    <a:cubicBezTo>
                      <a:pt x="90" y="26"/>
                      <a:pt x="90" y="27"/>
                      <a:pt x="91" y="26"/>
                    </a:cubicBezTo>
                    <a:cubicBezTo>
                      <a:pt x="91" y="25"/>
                      <a:pt x="92" y="25"/>
                      <a:pt x="91" y="24"/>
                    </a:cubicBezTo>
                    <a:cubicBezTo>
                      <a:pt x="89" y="24"/>
                      <a:pt x="89" y="24"/>
                      <a:pt x="88" y="23"/>
                    </a:cubicBezTo>
                    <a:cubicBezTo>
                      <a:pt x="88" y="22"/>
                      <a:pt x="90" y="23"/>
                      <a:pt x="88" y="22"/>
                    </a:cubicBezTo>
                    <a:cubicBezTo>
                      <a:pt x="87" y="22"/>
                      <a:pt x="87" y="22"/>
                      <a:pt x="86" y="22"/>
                    </a:cubicBezTo>
                    <a:cubicBezTo>
                      <a:pt x="84" y="21"/>
                      <a:pt x="83" y="23"/>
                      <a:pt x="83" y="22"/>
                    </a:cubicBezTo>
                    <a:cubicBezTo>
                      <a:pt x="83" y="21"/>
                      <a:pt x="80" y="23"/>
                      <a:pt x="83" y="21"/>
                    </a:cubicBezTo>
                    <a:cubicBezTo>
                      <a:pt x="85" y="19"/>
                      <a:pt x="84" y="18"/>
                      <a:pt x="85" y="18"/>
                    </a:cubicBezTo>
                    <a:cubicBezTo>
                      <a:pt x="87" y="19"/>
                      <a:pt x="86" y="20"/>
                      <a:pt x="87" y="19"/>
                    </a:cubicBezTo>
                    <a:cubicBezTo>
                      <a:pt x="88" y="18"/>
                      <a:pt x="90" y="18"/>
                      <a:pt x="88" y="17"/>
                    </a:cubicBezTo>
                    <a:cubicBezTo>
                      <a:pt x="86" y="16"/>
                      <a:pt x="88" y="16"/>
                      <a:pt x="86" y="15"/>
                    </a:cubicBezTo>
                    <a:cubicBezTo>
                      <a:pt x="84" y="14"/>
                      <a:pt x="83" y="18"/>
                      <a:pt x="82" y="18"/>
                    </a:cubicBezTo>
                    <a:cubicBezTo>
                      <a:pt x="81" y="17"/>
                      <a:pt x="81" y="17"/>
                      <a:pt x="80" y="17"/>
                    </a:cubicBezTo>
                    <a:cubicBezTo>
                      <a:pt x="80" y="17"/>
                      <a:pt x="80" y="19"/>
                      <a:pt x="80" y="20"/>
                    </a:cubicBezTo>
                    <a:cubicBezTo>
                      <a:pt x="79" y="21"/>
                      <a:pt x="80" y="21"/>
                      <a:pt x="79" y="20"/>
                    </a:cubicBezTo>
                    <a:cubicBezTo>
                      <a:pt x="77" y="20"/>
                      <a:pt x="81" y="20"/>
                      <a:pt x="77" y="18"/>
                    </a:cubicBezTo>
                    <a:cubicBezTo>
                      <a:pt x="73" y="17"/>
                      <a:pt x="72" y="17"/>
                      <a:pt x="71" y="18"/>
                    </a:cubicBezTo>
                    <a:cubicBezTo>
                      <a:pt x="71" y="18"/>
                      <a:pt x="70" y="18"/>
                      <a:pt x="70" y="19"/>
                    </a:cubicBezTo>
                    <a:cubicBezTo>
                      <a:pt x="69" y="19"/>
                      <a:pt x="71" y="20"/>
                      <a:pt x="69" y="19"/>
                    </a:cubicBezTo>
                    <a:cubicBezTo>
                      <a:pt x="68" y="18"/>
                      <a:pt x="66" y="20"/>
                      <a:pt x="66" y="20"/>
                    </a:cubicBezTo>
                    <a:cubicBezTo>
                      <a:pt x="66" y="20"/>
                      <a:pt x="66" y="19"/>
                      <a:pt x="65" y="20"/>
                    </a:cubicBezTo>
                    <a:cubicBezTo>
                      <a:pt x="64" y="20"/>
                      <a:pt x="63" y="21"/>
                      <a:pt x="62" y="21"/>
                    </a:cubicBezTo>
                    <a:cubicBezTo>
                      <a:pt x="61" y="20"/>
                      <a:pt x="60" y="21"/>
                      <a:pt x="61" y="19"/>
                    </a:cubicBezTo>
                    <a:cubicBezTo>
                      <a:pt x="63" y="17"/>
                      <a:pt x="62" y="18"/>
                      <a:pt x="64" y="17"/>
                    </a:cubicBezTo>
                    <a:cubicBezTo>
                      <a:pt x="66" y="16"/>
                      <a:pt x="69" y="16"/>
                      <a:pt x="66" y="16"/>
                    </a:cubicBezTo>
                    <a:cubicBezTo>
                      <a:pt x="63" y="15"/>
                      <a:pt x="68" y="15"/>
                      <a:pt x="64" y="13"/>
                    </a:cubicBezTo>
                    <a:cubicBezTo>
                      <a:pt x="60" y="11"/>
                      <a:pt x="60" y="14"/>
                      <a:pt x="60" y="11"/>
                    </a:cubicBezTo>
                    <a:cubicBezTo>
                      <a:pt x="61" y="9"/>
                      <a:pt x="60" y="9"/>
                      <a:pt x="59" y="9"/>
                    </a:cubicBezTo>
                    <a:cubicBezTo>
                      <a:pt x="59" y="9"/>
                      <a:pt x="56" y="10"/>
                      <a:pt x="55" y="10"/>
                    </a:cubicBezTo>
                    <a:cubicBezTo>
                      <a:pt x="54" y="10"/>
                      <a:pt x="55" y="11"/>
                      <a:pt x="54" y="10"/>
                    </a:cubicBezTo>
                    <a:cubicBezTo>
                      <a:pt x="52" y="9"/>
                      <a:pt x="51" y="10"/>
                      <a:pt x="52" y="9"/>
                    </a:cubicBezTo>
                    <a:cubicBezTo>
                      <a:pt x="53" y="7"/>
                      <a:pt x="53" y="7"/>
                      <a:pt x="54" y="6"/>
                    </a:cubicBezTo>
                    <a:cubicBezTo>
                      <a:pt x="55" y="5"/>
                      <a:pt x="55" y="2"/>
                      <a:pt x="57" y="3"/>
                    </a:cubicBezTo>
                    <a:cubicBezTo>
                      <a:pt x="60" y="4"/>
                      <a:pt x="59" y="4"/>
                      <a:pt x="61" y="4"/>
                    </a:cubicBezTo>
                    <a:cubicBezTo>
                      <a:pt x="63" y="4"/>
                      <a:pt x="64" y="4"/>
                      <a:pt x="64" y="3"/>
                    </a:cubicBezTo>
                    <a:cubicBezTo>
                      <a:pt x="64" y="3"/>
                      <a:pt x="62" y="2"/>
                      <a:pt x="62" y="2"/>
                    </a:cubicBezTo>
                    <a:cubicBezTo>
                      <a:pt x="62" y="2"/>
                      <a:pt x="61" y="2"/>
                      <a:pt x="61" y="2"/>
                    </a:cubicBezTo>
                    <a:cubicBezTo>
                      <a:pt x="61" y="1"/>
                      <a:pt x="62" y="0"/>
                      <a:pt x="62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54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769"/>
              <p:cNvSpPr>
                <a:spLocks/>
              </p:cNvSpPr>
              <p:nvPr/>
            </p:nvSpPr>
            <p:spPr bwMode="auto">
              <a:xfrm>
                <a:off x="8374565" y="4646548"/>
                <a:ext cx="110687" cy="128296"/>
              </a:xfrm>
              <a:custGeom>
                <a:avLst/>
                <a:gdLst>
                  <a:gd name="T0" fmla="*/ 26 w 37"/>
                  <a:gd name="T1" fmla="*/ 2 h 43"/>
                  <a:gd name="T2" fmla="*/ 26 w 37"/>
                  <a:gd name="T3" fmla="*/ 16 h 43"/>
                  <a:gd name="T4" fmla="*/ 15 w 37"/>
                  <a:gd name="T5" fmla="*/ 25 h 43"/>
                  <a:gd name="T6" fmla="*/ 1 w 37"/>
                  <a:gd name="T7" fmla="*/ 35 h 43"/>
                  <a:gd name="T8" fmla="*/ 37 w 37"/>
                  <a:gd name="T9" fmla="*/ 43 h 43"/>
                  <a:gd name="T10" fmla="*/ 37 w 37"/>
                  <a:gd name="T11" fmla="*/ 0 h 43"/>
                  <a:gd name="T12" fmla="*/ 26 w 37"/>
                  <a:gd name="T13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3">
                    <a:moveTo>
                      <a:pt x="26" y="2"/>
                    </a:move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2" y="22"/>
                      <a:pt x="15" y="25"/>
                    </a:cubicBezTo>
                    <a:cubicBezTo>
                      <a:pt x="7" y="27"/>
                      <a:pt x="0" y="31"/>
                      <a:pt x="1" y="35"/>
                    </a:cubicBezTo>
                    <a:cubicBezTo>
                      <a:pt x="2" y="39"/>
                      <a:pt x="11" y="43"/>
                      <a:pt x="37" y="43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770"/>
              <p:cNvSpPr>
                <a:spLocks/>
              </p:cNvSpPr>
              <p:nvPr/>
            </p:nvSpPr>
            <p:spPr bwMode="auto">
              <a:xfrm>
                <a:off x="8472672" y="4646548"/>
                <a:ext cx="101882" cy="128296"/>
              </a:xfrm>
              <a:custGeom>
                <a:avLst/>
                <a:gdLst>
                  <a:gd name="T0" fmla="*/ 8 w 34"/>
                  <a:gd name="T1" fmla="*/ 2 h 43"/>
                  <a:gd name="T2" fmla="*/ 8 w 34"/>
                  <a:gd name="T3" fmla="*/ 16 h 43"/>
                  <a:gd name="T4" fmla="*/ 18 w 34"/>
                  <a:gd name="T5" fmla="*/ 25 h 43"/>
                  <a:gd name="T6" fmla="*/ 34 w 34"/>
                  <a:gd name="T7" fmla="*/ 35 h 43"/>
                  <a:gd name="T8" fmla="*/ 0 w 34"/>
                  <a:gd name="T9" fmla="*/ 43 h 43"/>
                  <a:gd name="T10" fmla="*/ 0 w 34"/>
                  <a:gd name="T11" fmla="*/ 0 h 43"/>
                  <a:gd name="T12" fmla="*/ 8 w 34"/>
                  <a:gd name="T13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43">
                    <a:moveTo>
                      <a:pt x="8" y="2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22"/>
                      <a:pt x="18" y="25"/>
                    </a:cubicBezTo>
                    <a:cubicBezTo>
                      <a:pt x="25" y="27"/>
                      <a:pt x="34" y="31"/>
                      <a:pt x="34" y="35"/>
                    </a:cubicBezTo>
                    <a:cubicBezTo>
                      <a:pt x="33" y="39"/>
                      <a:pt x="19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771"/>
              <p:cNvSpPr>
                <a:spLocks/>
              </p:cNvSpPr>
              <p:nvPr/>
            </p:nvSpPr>
            <p:spPr bwMode="auto">
              <a:xfrm>
                <a:off x="8291548" y="4274238"/>
                <a:ext cx="381114" cy="384887"/>
              </a:xfrm>
              <a:custGeom>
                <a:avLst/>
                <a:gdLst>
                  <a:gd name="T0" fmla="*/ 94 w 128"/>
                  <a:gd name="T1" fmla="*/ 7 h 129"/>
                  <a:gd name="T2" fmla="*/ 120 w 128"/>
                  <a:gd name="T3" fmla="*/ 58 h 129"/>
                  <a:gd name="T4" fmla="*/ 57 w 128"/>
                  <a:gd name="T5" fmla="*/ 121 h 129"/>
                  <a:gd name="T6" fmla="*/ 7 w 128"/>
                  <a:gd name="T7" fmla="*/ 96 h 129"/>
                  <a:gd name="T8" fmla="*/ 0 w 128"/>
                  <a:gd name="T9" fmla="*/ 101 h 129"/>
                  <a:gd name="T10" fmla="*/ 57 w 128"/>
                  <a:gd name="T11" fmla="*/ 129 h 129"/>
                  <a:gd name="T12" fmla="*/ 128 w 128"/>
                  <a:gd name="T13" fmla="*/ 58 h 129"/>
                  <a:gd name="T14" fmla="*/ 99 w 128"/>
                  <a:gd name="T15" fmla="*/ 0 h 129"/>
                  <a:gd name="T16" fmla="*/ 94 w 128"/>
                  <a:gd name="T1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29">
                    <a:moveTo>
                      <a:pt x="94" y="7"/>
                    </a:moveTo>
                    <a:cubicBezTo>
                      <a:pt x="110" y="18"/>
                      <a:pt x="120" y="37"/>
                      <a:pt x="120" y="58"/>
                    </a:cubicBezTo>
                    <a:cubicBezTo>
                      <a:pt x="120" y="93"/>
                      <a:pt x="92" y="121"/>
                      <a:pt x="57" y="121"/>
                    </a:cubicBezTo>
                    <a:cubicBezTo>
                      <a:pt x="37" y="121"/>
                      <a:pt x="18" y="111"/>
                      <a:pt x="7" y="96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" y="118"/>
                      <a:pt x="34" y="129"/>
                      <a:pt x="57" y="129"/>
                    </a:cubicBezTo>
                    <a:cubicBezTo>
                      <a:pt x="97" y="129"/>
                      <a:pt x="128" y="97"/>
                      <a:pt x="128" y="58"/>
                    </a:cubicBezTo>
                    <a:cubicBezTo>
                      <a:pt x="128" y="34"/>
                      <a:pt x="117" y="13"/>
                      <a:pt x="99" y="0"/>
                    </a:cubicBezTo>
                    <a:lnTo>
                      <a:pt x="94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772"/>
              <p:cNvSpPr>
                <a:spLocks noEditPoints="1"/>
              </p:cNvSpPr>
              <p:nvPr/>
            </p:nvSpPr>
            <p:spPr bwMode="auto">
              <a:xfrm>
                <a:off x="8294064" y="4284301"/>
                <a:ext cx="339606" cy="335833"/>
              </a:xfrm>
              <a:custGeom>
                <a:avLst/>
                <a:gdLst>
                  <a:gd name="T0" fmla="*/ 57 w 114"/>
                  <a:gd name="T1" fmla="*/ 0 h 113"/>
                  <a:gd name="T2" fmla="*/ 0 w 114"/>
                  <a:gd name="T3" fmla="*/ 56 h 113"/>
                  <a:gd name="T4" fmla="*/ 57 w 114"/>
                  <a:gd name="T5" fmla="*/ 113 h 113"/>
                  <a:gd name="T6" fmla="*/ 114 w 114"/>
                  <a:gd name="T7" fmla="*/ 56 h 113"/>
                  <a:gd name="T8" fmla="*/ 57 w 114"/>
                  <a:gd name="T9" fmla="*/ 0 h 113"/>
                  <a:gd name="T10" fmla="*/ 57 w 114"/>
                  <a:gd name="T11" fmla="*/ 110 h 113"/>
                  <a:gd name="T12" fmla="*/ 3 w 114"/>
                  <a:gd name="T13" fmla="*/ 56 h 113"/>
                  <a:gd name="T14" fmla="*/ 57 w 114"/>
                  <a:gd name="T15" fmla="*/ 2 h 113"/>
                  <a:gd name="T16" fmla="*/ 111 w 114"/>
                  <a:gd name="T17" fmla="*/ 56 h 113"/>
                  <a:gd name="T18" fmla="*/ 57 w 114"/>
                  <a:gd name="T19" fmla="*/ 1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3">
                    <a:moveTo>
                      <a:pt x="57" y="0"/>
                    </a:moveTo>
                    <a:cubicBezTo>
                      <a:pt x="26" y="0"/>
                      <a:pt x="0" y="25"/>
                      <a:pt x="0" y="56"/>
                    </a:cubicBezTo>
                    <a:cubicBezTo>
                      <a:pt x="0" y="87"/>
                      <a:pt x="26" y="113"/>
                      <a:pt x="57" y="113"/>
                    </a:cubicBezTo>
                    <a:cubicBezTo>
                      <a:pt x="88" y="113"/>
                      <a:pt x="114" y="87"/>
                      <a:pt x="114" y="56"/>
                    </a:cubicBezTo>
                    <a:cubicBezTo>
                      <a:pt x="114" y="25"/>
                      <a:pt x="88" y="0"/>
                      <a:pt x="57" y="0"/>
                    </a:cubicBezTo>
                    <a:close/>
                    <a:moveTo>
                      <a:pt x="57" y="110"/>
                    </a:moveTo>
                    <a:cubicBezTo>
                      <a:pt x="27" y="110"/>
                      <a:pt x="3" y="86"/>
                      <a:pt x="3" y="56"/>
                    </a:cubicBezTo>
                    <a:cubicBezTo>
                      <a:pt x="3" y="26"/>
                      <a:pt x="27" y="2"/>
                      <a:pt x="57" y="2"/>
                    </a:cubicBezTo>
                    <a:cubicBezTo>
                      <a:pt x="87" y="2"/>
                      <a:pt x="111" y="26"/>
                      <a:pt x="111" y="56"/>
                    </a:cubicBezTo>
                    <a:cubicBezTo>
                      <a:pt x="111" y="86"/>
                      <a:pt x="87" y="110"/>
                      <a:pt x="5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773"/>
              <p:cNvSpPr>
                <a:spLocks/>
              </p:cNvSpPr>
              <p:nvPr/>
            </p:nvSpPr>
            <p:spPr bwMode="auto">
              <a:xfrm>
                <a:off x="8285261" y="4289332"/>
                <a:ext cx="378597" cy="330800"/>
              </a:xfrm>
              <a:custGeom>
                <a:avLst/>
                <a:gdLst>
                  <a:gd name="T0" fmla="*/ 37 w 127"/>
                  <a:gd name="T1" fmla="*/ 8 h 111"/>
                  <a:gd name="T2" fmla="*/ 35 w 127"/>
                  <a:gd name="T3" fmla="*/ 13 h 111"/>
                  <a:gd name="T4" fmla="*/ 32 w 127"/>
                  <a:gd name="T5" fmla="*/ 16 h 111"/>
                  <a:gd name="T6" fmla="*/ 30 w 127"/>
                  <a:gd name="T7" fmla="*/ 14 h 111"/>
                  <a:gd name="T8" fmla="*/ 30 w 127"/>
                  <a:gd name="T9" fmla="*/ 18 h 111"/>
                  <a:gd name="T10" fmla="*/ 24 w 127"/>
                  <a:gd name="T11" fmla="*/ 19 h 111"/>
                  <a:gd name="T12" fmla="*/ 20 w 127"/>
                  <a:gd name="T13" fmla="*/ 23 h 111"/>
                  <a:gd name="T14" fmla="*/ 16 w 127"/>
                  <a:gd name="T15" fmla="*/ 30 h 111"/>
                  <a:gd name="T16" fmla="*/ 12 w 127"/>
                  <a:gd name="T17" fmla="*/ 34 h 111"/>
                  <a:gd name="T18" fmla="*/ 15 w 127"/>
                  <a:gd name="T19" fmla="*/ 37 h 111"/>
                  <a:gd name="T20" fmla="*/ 16 w 127"/>
                  <a:gd name="T21" fmla="*/ 39 h 111"/>
                  <a:gd name="T22" fmla="*/ 13 w 127"/>
                  <a:gd name="T23" fmla="*/ 36 h 111"/>
                  <a:gd name="T24" fmla="*/ 11 w 127"/>
                  <a:gd name="T25" fmla="*/ 33 h 111"/>
                  <a:gd name="T26" fmla="*/ 10 w 127"/>
                  <a:gd name="T27" fmla="*/ 38 h 111"/>
                  <a:gd name="T28" fmla="*/ 10 w 127"/>
                  <a:gd name="T29" fmla="*/ 46 h 111"/>
                  <a:gd name="T30" fmla="*/ 14 w 127"/>
                  <a:gd name="T31" fmla="*/ 44 h 111"/>
                  <a:gd name="T32" fmla="*/ 18 w 127"/>
                  <a:gd name="T33" fmla="*/ 49 h 111"/>
                  <a:gd name="T34" fmla="*/ 23 w 127"/>
                  <a:gd name="T35" fmla="*/ 54 h 111"/>
                  <a:gd name="T36" fmla="*/ 28 w 127"/>
                  <a:gd name="T37" fmla="*/ 59 h 111"/>
                  <a:gd name="T38" fmla="*/ 35 w 127"/>
                  <a:gd name="T39" fmla="*/ 65 h 111"/>
                  <a:gd name="T40" fmla="*/ 33 w 127"/>
                  <a:gd name="T41" fmla="*/ 75 h 111"/>
                  <a:gd name="T42" fmla="*/ 28 w 127"/>
                  <a:gd name="T43" fmla="*/ 86 h 111"/>
                  <a:gd name="T44" fmla="*/ 29 w 127"/>
                  <a:gd name="T45" fmla="*/ 94 h 111"/>
                  <a:gd name="T46" fmla="*/ 26 w 127"/>
                  <a:gd name="T47" fmla="*/ 95 h 111"/>
                  <a:gd name="T48" fmla="*/ 18 w 127"/>
                  <a:gd name="T49" fmla="*/ 82 h 111"/>
                  <a:gd name="T50" fmla="*/ 10 w 127"/>
                  <a:gd name="T51" fmla="*/ 63 h 111"/>
                  <a:gd name="T52" fmla="*/ 7 w 127"/>
                  <a:gd name="T53" fmla="*/ 48 h 111"/>
                  <a:gd name="T54" fmla="*/ 41 w 127"/>
                  <a:gd name="T55" fmla="*/ 102 h 111"/>
                  <a:gd name="T56" fmla="*/ 50 w 127"/>
                  <a:gd name="T57" fmla="*/ 101 h 111"/>
                  <a:gd name="T58" fmla="*/ 62 w 127"/>
                  <a:gd name="T59" fmla="*/ 99 h 111"/>
                  <a:gd name="T60" fmla="*/ 61 w 127"/>
                  <a:gd name="T61" fmla="*/ 104 h 111"/>
                  <a:gd name="T62" fmla="*/ 68 w 127"/>
                  <a:gd name="T63" fmla="*/ 104 h 111"/>
                  <a:gd name="T64" fmla="*/ 78 w 127"/>
                  <a:gd name="T65" fmla="*/ 102 h 111"/>
                  <a:gd name="T66" fmla="*/ 77 w 127"/>
                  <a:gd name="T67" fmla="*/ 1 h 111"/>
                  <a:gd name="T68" fmla="*/ 110 w 127"/>
                  <a:gd name="T69" fmla="*/ 35 h 111"/>
                  <a:gd name="T70" fmla="*/ 106 w 127"/>
                  <a:gd name="T71" fmla="*/ 32 h 111"/>
                  <a:gd name="T72" fmla="*/ 101 w 127"/>
                  <a:gd name="T73" fmla="*/ 41 h 111"/>
                  <a:gd name="T74" fmla="*/ 95 w 127"/>
                  <a:gd name="T75" fmla="*/ 33 h 111"/>
                  <a:gd name="T76" fmla="*/ 98 w 127"/>
                  <a:gd name="T77" fmla="*/ 41 h 111"/>
                  <a:gd name="T78" fmla="*/ 104 w 127"/>
                  <a:gd name="T79" fmla="*/ 44 h 111"/>
                  <a:gd name="T80" fmla="*/ 101 w 127"/>
                  <a:gd name="T81" fmla="*/ 56 h 111"/>
                  <a:gd name="T82" fmla="*/ 98 w 127"/>
                  <a:gd name="T83" fmla="*/ 68 h 111"/>
                  <a:gd name="T84" fmla="*/ 94 w 127"/>
                  <a:gd name="T85" fmla="*/ 76 h 111"/>
                  <a:gd name="T86" fmla="*/ 82 w 127"/>
                  <a:gd name="T87" fmla="*/ 86 h 111"/>
                  <a:gd name="T88" fmla="*/ 79 w 127"/>
                  <a:gd name="T89" fmla="*/ 77 h 111"/>
                  <a:gd name="T90" fmla="*/ 80 w 127"/>
                  <a:gd name="T91" fmla="*/ 67 h 111"/>
                  <a:gd name="T92" fmla="*/ 76 w 127"/>
                  <a:gd name="T93" fmla="*/ 56 h 111"/>
                  <a:gd name="T94" fmla="*/ 70 w 127"/>
                  <a:gd name="T95" fmla="*/ 50 h 111"/>
                  <a:gd name="T96" fmla="*/ 56 w 127"/>
                  <a:gd name="T97" fmla="*/ 50 h 111"/>
                  <a:gd name="T98" fmla="*/ 50 w 127"/>
                  <a:gd name="T99" fmla="*/ 42 h 111"/>
                  <a:gd name="T100" fmla="*/ 56 w 127"/>
                  <a:gd name="T101" fmla="*/ 27 h 111"/>
                  <a:gd name="T102" fmla="*/ 67 w 127"/>
                  <a:gd name="T103" fmla="*/ 23 h 111"/>
                  <a:gd name="T104" fmla="*/ 73 w 127"/>
                  <a:gd name="T105" fmla="*/ 26 h 111"/>
                  <a:gd name="T106" fmla="*/ 82 w 127"/>
                  <a:gd name="T107" fmla="*/ 26 h 111"/>
                  <a:gd name="T108" fmla="*/ 91 w 127"/>
                  <a:gd name="T109" fmla="*/ 24 h 111"/>
                  <a:gd name="T110" fmla="*/ 83 w 127"/>
                  <a:gd name="T111" fmla="*/ 21 h 111"/>
                  <a:gd name="T112" fmla="*/ 82 w 127"/>
                  <a:gd name="T113" fmla="*/ 18 h 111"/>
                  <a:gd name="T114" fmla="*/ 71 w 127"/>
                  <a:gd name="T115" fmla="*/ 18 h 111"/>
                  <a:gd name="T116" fmla="*/ 62 w 127"/>
                  <a:gd name="T117" fmla="*/ 21 h 111"/>
                  <a:gd name="T118" fmla="*/ 60 w 127"/>
                  <a:gd name="T119" fmla="*/ 11 h 111"/>
                  <a:gd name="T120" fmla="*/ 54 w 127"/>
                  <a:gd name="T121" fmla="*/ 6 h 111"/>
                  <a:gd name="T122" fmla="*/ 61 w 127"/>
                  <a:gd name="T123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" h="111">
                    <a:moveTo>
                      <a:pt x="52" y="0"/>
                    </a:moveTo>
                    <a:cubicBezTo>
                      <a:pt x="52" y="0"/>
                      <a:pt x="33" y="3"/>
                      <a:pt x="20" y="17"/>
                    </a:cubicBezTo>
                    <a:cubicBezTo>
                      <a:pt x="20" y="17"/>
                      <a:pt x="30" y="7"/>
                      <a:pt x="36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6" y="10"/>
                      <a:pt x="36" y="10"/>
                    </a:cubicBezTo>
                    <a:cubicBezTo>
                      <a:pt x="36" y="10"/>
                      <a:pt x="36" y="11"/>
                      <a:pt x="36" y="1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3"/>
                      <a:pt x="32" y="13"/>
                    </a:cubicBezTo>
                    <a:cubicBezTo>
                      <a:pt x="31" y="13"/>
                      <a:pt x="30" y="14"/>
                      <a:pt x="30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6"/>
                      <a:pt x="29" y="16"/>
                    </a:cubicBez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1" y="21"/>
                      <a:pt x="21" y="22"/>
                      <a:pt x="21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19" y="24"/>
                    </a:cubicBezTo>
                    <a:cubicBezTo>
                      <a:pt x="19" y="24"/>
                      <a:pt x="17" y="25"/>
                      <a:pt x="17" y="25"/>
                    </a:cubicBezTo>
                    <a:cubicBezTo>
                      <a:pt x="17" y="25"/>
                      <a:pt x="17" y="26"/>
                      <a:pt x="16" y="27"/>
                    </a:cubicBezTo>
                    <a:cubicBezTo>
                      <a:pt x="16" y="27"/>
                      <a:pt x="16" y="28"/>
                      <a:pt x="16" y="28"/>
                    </a:cubicBezTo>
                    <a:cubicBezTo>
                      <a:pt x="16" y="28"/>
                      <a:pt x="16" y="29"/>
                      <a:pt x="16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5"/>
                      <a:pt x="13" y="35"/>
                    </a:cubicBezTo>
                    <a:cubicBezTo>
                      <a:pt x="13" y="36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3" y="38"/>
                      <a:pt x="13" y="38"/>
                    </a:cubicBezTo>
                    <a:cubicBezTo>
                      <a:pt x="13" y="37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4"/>
                      <a:pt x="11" y="34"/>
                      <a:pt x="11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0"/>
                      <a:pt x="11" y="30"/>
                    </a:cubicBezTo>
                    <a:cubicBezTo>
                      <a:pt x="11" y="30"/>
                      <a:pt x="10" y="34"/>
                      <a:pt x="9" y="36"/>
                    </a:cubicBezTo>
                    <a:cubicBezTo>
                      <a:pt x="9" y="36"/>
                      <a:pt x="10" y="36"/>
                      <a:pt x="10" y="37"/>
                    </a:cubicBezTo>
                    <a:cubicBezTo>
                      <a:pt x="10" y="37"/>
                      <a:pt x="10" y="38"/>
                      <a:pt x="10" y="38"/>
                    </a:cubicBezTo>
                    <a:cubicBezTo>
                      <a:pt x="10" y="39"/>
                      <a:pt x="10" y="38"/>
                      <a:pt x="10" y="40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10" y="42"/>
                      <a:pt x="9" y="43"/>
                      <a:pt x="9" y="44"/>
                    </a:cubicBezTo>
                    <a:cubicBezTo>
                      <a:pt x="9" y="44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7"/>
                      <a:pt x="10" y="48"/>
                      <a:pt x="10" y="47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6"/>
                      <a:pt x="14" y="46"/>
                    </a:cubicBezTo>
                    <a:cubicBezTo>
                      <a:pt x="14" y="46"/>
                      <a:pt x="16" y="45"/>
                      <a:pt x="16" y="45"/>
                    </a:cubicBezTo>
                    <a:cubicBezTo>
                      <a:pt x="16" y="45"/>
                      <a:pt x="17" y="45"/>
                      <a:pt x="17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8" y="48"/>
                      <a:pt x="18" y="49"/>
                      <a:pt x="18" y="49"/>
                    </a:cubicBezTo>
                    <a:cubicBezTo>
                      <a:pt x="18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2" y="50"/>
                    </a:cubicBezTo>
                    <a:cubicBezTo>
                      <a:pt x="22" y="50"/>
                      <a:pt x="22" y="51"/>
                      <a:pt x="22" y="51"/>
                    </a:cubicBezTo>
                    <a:cubicBezTo>
                      <a:pt x="23" y="51"/>
                      <a:pt x="23" y="53"/>
                      <a:pt x="23" y="53"/>
                    </a:cubicBezTo>
                    <a:cubicBezTo>
                      <a:pt x="23" y="53"/>
                      <a:pt x="24" y="54"/>
                      <a:pt x="23" y="54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5" y="56"/>
                      <a:pt x="25" y="57"/>
                      <a:pt x="26" y="57"/>
                    </a:cubicBezTo>
                    <a:cubicBezTo>
                      <a:pt x="27" y="57"/>
                      <a:pt x="27" y="58"/>
                      <a:pt x="28" y="58"/>
                    </a:cubicBezTo>
                    <a:cubicBezTo>
                      <a:pt x="28" y="58"/>
                      <a:pt x="27" y="59"/>
                      <a:pt x="28" y="59"/>
                    </a:cubicBezTo>
                    <a:cubicBezTo>
                      <a:pt x="29" y="59"/>
                      <a:pt x="30" y="58"/>
                      <a:pt x="31" y="59"/>
                    </a:cubicBezTo>
                    <a:cubicBezTo>
                      <a:pt x="31" y="59"/>
                      <a:pt x="31" y="60"/>
                      <a:pt x="32" y="61"/>
                    </a:cubicBezTo>
                    <a:cubicBezTo>
                      <a:pt x="34" y="61"/>
                      <a:pt x="34" y="62"/>
                      <a:pt x="35" y="62"/>
                    </a:cubicBezTo>
                    <a:cubicBezTo>
                      <a:pt x="35" y="62"/>
                      <a:pt x="36" y="62"/>
                      <a:pt x="35" y="63"/>
                    </a:cubicBezTo>
                    <a:cubicBezTo>
                      <a:pt x="35" y="64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7"/>
                    </a:cubicBezTo>
                    <a:cubicBezTo>
                      <a:pt x="33" y="68"/>
                      <a:pt x="32" y="69"/>
                      <a:pt x="33" y="69"/>
                    </a:cubicBezTo>
                    <a:cubicBezTo>
                      <a:pt x="33" y="70"/>
                      <a:pt x="33" y="71"/>
                      <a:pt x="33" y="71"/>
                    </a:cubicBezTo>
                    <a:cubicBezTo>
                      <a:pt x="33" y="72"/>
                      <a:pt x="34" y="73"/>
                      <a:pt x="33" y="73"/>
                    </a:cubicBezTo>
                    <a:cubicBezTo>
                      <a:pt x="33" y="74"/>
                      <a:pt x="33" y="75"/>
                      <a:pt x="33" y="75"/>
                    </a:cubicBezTo>
                    <a:cubicBezTo>
                      <a:pt x="33" y="75"/>
                      <a:pt x="34" y="76"/>
                      <a:pt x="33" y="76"/>
                    </a:cubicBezTo>
                    <a:cubicBezTo>
                      <a:pt x="32" y="77"/>
                      <a:pt x="31" y="78"/>
                      <a:pt x="31" y="78"/>
                    </a:cubicBezTo>
                    <a:cubicBezTo>
                      <a:pt x="30" y="78"/>
                      <a:pt x="29" y="79"/>
                      <a:pt x="29" y="79"/>
                    </a:cubicBezTo>
                    <a:cubicBezTo>
                      <a:pt x="29" y="79"/>
                      <a:pt x="29" y="81"/>
                      <a:pt x="29" y="82"/>
                    </a:cubicBezTo>
                    <a:cubicBezTo>
                      <a:pt x="29" y="82"/>
                      <a:pt x="27" y="86"/>
                      <a:pt x="28" y="86"/>
                    </a:cubicBezTo>
                    <a:cubicBezTo>
                      <a:pt x="28" y="87"/>
                      <a:pt x="28" y="88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7" y="90"/>
                      <a:pt x="26" y="89"/>
                      <a:pt x="27" y="91"/>
                    </a:cubicBezTo>
                    <a:cubicBezTo>
                      <a:pt x="28" y="92"/>
                      <a:pt x="28" y="92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5"/>
                      <a:pt x="30" y="96"/>
                      <a:pt x="31" y="96"/>
                    </a:cubicBezTo>
                    <a:cubicBezTo>
                      <a:pt x="31" y="97"/>
                      <a:pt x="32" y="97"/>
                      <a:pt x="32" y="98"/>
                    </a:cubicBezTo>
                    <a:cubicBezTo>
                      <a:pt x="32" y="98"/>
                      <a:pt x="33" y="100"/>
                      <a:pt x="32" y="99"/>
                    </a:cubicBezTo>
                    <a:cubicBezTo>
                      <a:pt x="30" y="98"/>
                      <a:pt x="32" y="99"/>
                      <a:pt x="30" y="97"/>
                    </a:cubicBezTo>
                    <a:cubicBezTo>
                      <a:pt x="28" y="95"/>
                      <a:pt x="27" y="96"/>
                      <a:pt x="26" y="95"/>
                    </a:cubicBezTo>
                    <a:cubicBezTo>
                      <a:pt x="25" y="94"/>
                      <a:pt x="27" y="98"/>
                      <a:pt x="25" y="93"/>
                    </a:cubicBezTo>
                    <a:cubicBezTo>
                      <a:pt x="23" y="89"/>
                      <a:pt x="23" y="90"/>
                      <a:pt x="22" y="89"/>
                    </a:cubicBezTo>
                    <a:cubicBezTo>
                      <a:pt x="22" y="88"/>
                      <a:pt x="22" y="89"/>
                      <a:pt x="21" y="87"/>
                    </a:cubicBezTo>
                    <a:cubicBezTo>
                      <a:pt x="20" y="84"/>
                      <a:pt x="21" y="86"/>
                      <a:pt x="20" y="84"/>
                    </a:cubicBezTo>
                    <a:cubicBezTo>
                      <a:pt x="19" y="83"/>
                      <a:pt x="19" y="85"/>
                      <a:pt x="18" y="82"/>
                    </a:cubicBezTo>
                    <a:cubicBezTo>
                      <a:pt x="18" y="80"/>
                      <a:pt x="18" y="82"/>
                      <a:pt x="17" y="79"/>
                    </a:cubicBezTo>
                    <a:cubicBezTo>
                      <a:pt x="16" y="76"/>
                      <a:pt x="18" y="76"/>
                      <a:pt x="16" y="74"/>
                    </a:cubicBezTo>
                    <a:cubicBezTo>
                      <a:pt x="14" y="73"/>
                      <a:pt x="15" y="74"/>
                      <a:pt x="14" y="73"/>
                    </a:cubicBezTo>
                    <a:cubicBezTo>
                      <a:pt x="13" y="72"/>
                      <a:pt x="14" y="73"/>
                      <a:pt x="13" y="70"/>
                    </a:cubicBezTo>
                    <a:cubicBezTo>
                      <a:pt x="11" y="68"/>
                      <a:pt x="10" y="67"/>
                      <a:pt x="10" y="63"/>
                    </a:cubicBezTo>
                    <a:cubicBezTo>
                      <a:pt x="10" y="59"/>
                      <a:pt x="10" y="58"/>
                      <a:pt x="10" y="58"/>
                    </a:cubicBezTo>
                    <a:cubicBezTo>
                      <a:pt x="10" y="58"/>
                      <a:pt x="8" y="56"/>
                      <a:pt x="8" y="54"/>
                    </a:cubicBezTo>
                    <a:cubicBezTo>
                      <a:pt x="9" y="51"/>
                      <a:pt x="9" y="52"/>
                      <a:pt x="9" y="51"/>
                    </a:cubicBezTo>
                    <a:cubicBezTo>
                      <a:pt x="9" y="51"/>
                      <a:pt x="8" y="51"/>
                      <a:pt x="8" y="50"/>
                    </a:cubicBezTo>
                    <a:cubicBezTo>
                      <a:pt x="7" y="49"/>
                      <a:pt x="7" y="49"/>
                      <a:pt x="7" y="48"/>
                    </a:cubicBezTo>
                    <a:cubicBezTo>
                      <a:pt x="7" y="48"/>
                      <a:pt x="6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0" y="101"/>
                      <a:pt x="55" y="110"/>
                    </a:cubicBezTo>
                    <a:cubicBezTo>
                      <a:pt x="55" y="110"/>
                      <a:pt x="42" y="107"/>
                      <a:pt x="41" y="104"/>
                    </a:cubicBezTo>
                    <a:cubicBezTo>
                      <a:pt x="41" y="104"/>
                      <a:pt x="41" y="102"/>
                      <a:pt x="41" y="102"/>
                    </a:cubicBezTo>
                    <a:cubicBezTo>
                      <a:pt x="42" y="102"/>
                      <a:pt x="43" y="102"/>
                      <a:pt x="44" y="102"/>
                    </a:cubicBezTo>
                    <a:cubicBezTo>
                      <a:pt x="44" y="101"/>
                      <a:pt x="45" y="100"/>
                      <a:pt x="45" y="100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5" y="101"/>
                      <a:pt x="45" y="101"/>
                      <a:pt x="47" y="101"/>
                    </a:cubicBezTo>
                    <a:cubicBezTo>
                      <a:pt x="49" y="101"/>
                      <a:pt x="49" y="101"/>
                      <a:pt x="50" y="101"/>
                    </a:cubicBezTo>
                    <a:cubicBezTo>
                      <a:pt x="51" y="100"/>
                      <a:pt x="52" y="98"/>
                      <a:pt x="53" y="99"/>
                    </a:cubicBezTo>
                    <a:cubicBezTo>
                      <a:pt x="53" y="101"/>
                      <a:pt x="52" y="100"/>
                      <a:pt x="53" y="101"/>
                    </a:cubicBezTo>
                    <a:cubicBezTo>
                      <a:pt x="55" y="101"/>
                      <a:pt x="57" y="100"/>
                      <a:pt x="57" y="100"/>
                    </a:cubicBezTo>
                    <a:cubicBezTo>
                      <a:pt x="57" y="100"/>
                      <a:pt x="61" y="101"/>
                      <a:pt x="61" y="100"/>
                    </a:cubicBezTo>
                    <a:cubicBezTo>
                      <a:pt x="61" y="100"/>
                      <a:pt x="61" y="99"/>
                      <a:pt x="62" y="99"/>
                    </a:cubicBezTo>
                    <a:cubicBezTo>
                      <a:pt x="63" y="99"/>
                      <a:pt x="63" y="100"/>
                      <a:pt x="63" y="100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9" y="104"/>
                    </a:cubicBezTo>
                    <a:cubicBezTo>
                      <a:pt x="60" y="104"/>
                      <a:pt x="60" y="104"/>
                      <a:pt x="61" y="104"/>
                    </a:cubicBezTo>
                    <a:cubicBezTo>
                      <a:pt x="62" y="104"/>
                      <a:pt x="64" y="106"/>
                      <a:pt x="65" y="105"/>
                    </a:cubicBezTo>
                    <a:cubicBezTo>
                      <a:pt x="65" y="104"/>
                      <a:pt x="65" y="104"/>
                      <a:pt x="66" y="103"/>
                    </a:cubicBezTo>
                    <a:cubicBezTo>
                      <a:pt x="66" y="102"/>
                      <a:pt x="66" y="102"/>
                      <a:pt x="67" y="102"/>
                    </a:cubicBezTo>
                    <a:cubicBezTo>
                      <a:pt x="68" y="102"/>
                      <a:pt x="69" y="102"/>
                      <a:pt x="69" y="102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9" y="103"/>
                      <a:pt x="70" y="103"/>
                    </a:cubicBezTo>
                    <a:cubicBezTo>
                      <a:pt x="71" y="103"/>
                      <a:pt x="71" y="104"/>
                      <a:pt x="72" y="104"/>
                    </a:cubicBezTo>
                    <a:cubicBezTo>
                      <a:pt x="73" y="103"/>
                      <a:pt x="73" y="103"/>
                      <a:pt x="74" y="103"/>
                    </a:cubicBezTo>
                    <a:cubicBezTo>
                      <a:pt x="75" y="102"/>
                      <a:pt x="76" y="102"/>
                      <a:pt x="76" y="102"/>
                    </a:cubicBezTo>
                    <a:cubicBezTo>
                      <a:pt x="77" y="102"/>
                      <a:pt x="77" y="102"/>
                      <a:pt x="78" y="102"/>
                    </a:cubicBezTo>
                    <a:cubicBezTo>
                      <a:pt x="78" y="102"/>
                      <a:pt x="80" y="104"/>
                      <a:pt x="80" y="104"/>
                    </a:cubicBezTo>
                    <a:cubicBezTo>
                      <a:pt x="81" y="103"/>
                      <a:pt x="83" y="103"/>
                      <a:pt x="83" y="103"/>
                    </a:cubicBezTo>
                    <a:cubicBezTo>
                      <a:pt x="83" y="103"/>
                      <a:pt x="77" y="109"/>
                      <a:pt x="63" y="110"/>
                    </a:cubicBezTo>
                    <a:cubicBezTo>
                      <a:pt x="63" y="110"/>
                      <a:pt x="94" y="111"/>
                      <a:pt x="110" y="82"/>
                    </a:cubicBezTo>
                    <a:cubicBezTo>
                      <a:pt x="127" y="52"/>
                      <a:pt x="116" y="14"/>
                      <a:pt x="77" y="1"/>
                    </a:cubicBezTo>
                    <a:cubicBezTo>
                      <a:pt x="77" y="1"/>
                      <a:pt x="106" y="12"/>
                      <a:pt x="114" y="4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2" y="40"/>
                      <a:pt x="112" y="40"/>
                      <a:pt x="112" y="39"/>
                    </a:cubicBezTo>
                    <a:cubicBezTo>
                      <a:pt x="111" y="37"/>
                      <a:pt x="112" y="38"/>
                      <a:pt x="111" y="37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09" y="35"/>
                      <a:pt x="109" y="34"/>
                    </a:cubicBezTo>
                    <a:cubicBezTo>
                      <a:pt x="108" y="34"/>
                      <a:pt x="108" y="32"/>
                      <a:pt x="107" y="31"/>
                    </a:cubicBezTo>
                    <a:cubicBezTo>
                      <a:pt x="107" y="31"/>
                      <a:pt x="106" y="31"/>
                      <a:pt x="105" y="31"/>
                    </a:cubicBezTo>
                    <a:cubicBezTo>
                      <a:pt x="105" y="31"/>
                      <a:pt x="105" y="30"/>
                      <a:pt x="105" y="31"/>
                    </a:cubicBezTo>
                    <a:cubicBezTo>
                      <a:pt x="105" y="31"/>
                      <a:pt x="106" y="32"/>
                      <a:pt x="106" y="32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6"/>
                      <a:pt x="106" y="37"/>
                    </a:cubicBezTo>
                    <a:cubicBezTo>
                      <a:pt x="106" y="37"/>
                      <a:pt x="106" y="39"/>
                      <a:pt x="106" y="39"/>
                    </a:cubicBezTo>
                    <a:cubicBezTo>
                      <a:pt x="106" y="39"/>
                      <a:pt x="105" y="40"/>
                      <a:pt x="105" y="41"/>
                    </a:cubicBezTo>
                    <a:cubicBezTo>
                      <a:pt x="104" y="41"/>
                      <a:pt x="101" y="41"/>
                      <a:pt x="101" y="41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100" y="38"/>
                      <a:pt x="98" y="38"/>
                      <a:pt x="98" y="38"/>
                    </a:cubicBezTo>
                    <a:cubicBezTo>
                      <a:pt x="97" y="37"/>
                      <a:pt x="98" y="37"/>
                      <a:pt x="97" y="36"/>
                    </a:cubicBezTo>
                    <a:cubicBezTo>
                      <a:pt x="96" y="35"/>
                      <a:pt x="97" y="35"/>
                      <a:pt x="96" y="34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3" y="32"/>
                      <a:pt x="94" y="34"/>
                    </a:cubicBezTo>
                    <a:cubicBezTo>
                      <a:pt x="94" y="35"/>
                      <a:pt x="93" y="36"/>
                      <a:pt x="94" y="36"/>
                    </a:cubicBezTo>
                    <a:cubicBezTo>
                      <a:pt x="95" y="37"/>
                      <a:pt x="95" y="36"/>
                      <a:pt x="96" y="37"/>
                    </a:cubicBezTo>
                    <a:cubicBezTo>
                      <a:pt x="96" y="38"/>
                      <a:pt x="96" y="39"/>
                      <a:pt x="97" y="39"/>
                    </a:cubicBezTo>
                    <a:cubicBezTo>
                      <a:pt x="97" y="40"/>
                      <a:pt x="97" y="41"/>
                      <a:pt x="98" y="41"/>
                    </a:cubicBezTo>
                    <a:cubicBezTo>
                      <a:pt x="98" y="42"/>
                      <a:pt x="100" y="41"/>
                      <a:pt x="100" y="42"/>
                    </a:cubicBezTo>
                    <a:cubicBezTo>
                      <a:pt x="99" y="43"/>
                      <a:pt x="99" y="44"/>
                      <a:pt x="100" y="44"/>
                    </a:cubicBezTo>
                    <a:cubicBezTo>
                      <a:pt x="100" y="44"/>
                      <a:pt x="101" y="45"/>
                      <a:pt x="101" y="44"/>
                    </a:cubicBezTo>
                    <a:cubicBezTo>
                      <a:pt x="102" y="44"/>
                      <a:pt x="101" y="45"/>
                      <a:pt x="102" y="44"/>
                    </a:cubicBezTo>
                    <a:cubicBezTo>
                      <a:pt x="103" y="44"/>
                      <a:pt x="104" y="44"/>
                      <a:pt x="104" y="44"/>
                    </a:cubicBezTo>
                    <a:cubicBezTo>
                      <a:pt x="104" y="44"/>
                      <a:pt x="105" y="45"/>
                      <a:pt x="105" y="45"/>
                    </a:cubicBezTo>
                    <a:cubicBezTo>
                      <a:pt x="105" y="45"/>
                      <a:pt x="105" y="48"/>
                      <a:pt x="105" y="48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4" y="50"/>
                      <a:pt x="104" y="54"/>
                      <a:pt x="103" y="54"/>
                    </a:cubicBezTo>
                    <a:cubicBezTo>
                      <a:pt x="103" y="54"/>
                      <a:pt x="102" y="55"/>
                      <a:pt x="101" y="56"/>
                    </a:cubicBezTo>
                    <a:cubicBezTo>
                      <a:pt x="101" y="56"/>
                      <a:pt x="101" y="59"/>
                      <a:pt x="101" y="59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2"/>
                      <a:pt x="100" y="62"/>
                    </a:cubicBezTo>
                    <a:cubicBezTo>
                      <a:pt x="100" y="63"/>
                      <a:pt x="100" y="65"/>
                      <a:pt x="100" y="66"/>
                    </a:cubicBezTo>
                    <a:cubicBezTo>
                      <a:pt x="100" y="67"/>
                      <a:pt x="98" y="68"/>
                      <a:pt x="98" y="68"/>
                    </a:cubicBezTo>
                    <a:cubicBezTo>
                      <a:pt x="98" y="68"/>
                      <a:pt x="100" y="70"/>
                      <a:pt x="99" y="70"/>
                    </a:cubicBezTo>
                    <a:cubicBezTo>
                      <a:pt x="98" y="70"/>
                      <a:pt x="97" y="72"/>
                      <a:pt x="97" y="72"/>
                    </a:cubicBezTo>
                    <a:cubicBezTo>
                      <a:pt x="97" y="73"/>
                      <a:pt x="97" y="74"/>
                      <a:pt x="96" y="74"/>
                    </a:cubicBezTo>
                    <a:cubicBezTo>
                      <a:pt x="95" y="74"/>
                      <a:pt x="94" y="74"/>
                      <a:pt x="94" y="74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3"/>
                      <a:pt x="89" y="83"/>
                    </a:cubicBezTo>
                    <a:cubicBezTo>
                      <a:pt x="88" y="83"/>
                      <a:pt x="86" y="84"/>
                      <a:pt x="85" y="85"/>
                    </a:cubicBezTo>
                    <a:cubicBezTo>
                      <a:pt x="85" y="85"/>
                      <a:pt x="83" y="86"/>
                      <a:pt x="82" y="86"/>
                    </a:cubicBezTo>
                    <a:cubicBezTo>
                      <a:pt x="82" y="86"/>
                      <a:pt x="83" y="88"/>
                      <a:pt x="82" y="86"/>
                    </a:cubicBezTo>
                    <a:cubicBezTo>
                      <a:pt x="81" y="84"/>
                      <a:pt x="82" y="85"/>
                      <a:pt x="81" y="83"/>
                    </a:cubicBezTo>
                    <a:cubicBezTo>
                      <a:pt x="80" y="81"/>
                      <a:pt x="80" y="83"/>
                      <a:pt x="80" y="81"/>
                    </a:cubicBezTo>
                    <a:cubicBezTo>
                      <a:pt x="80" y="79"/>
                      <a:pt x="80" y="81"/>
                      <a:pt x="80" y="79"/>
                    </a:cubicBezTo>
                    <a:cubicBezTo>
                      <a:pt x="80" y="78"/>
                      <a:pt x="80" y="79"/>
                      <a:pt x="79" y="77"/>
                    </a:cubicBezTo>
                    <a:cubicBezTo>
                      <a:pt x="79" y="76"/>
                      <a:pt x="79" y="76"/>
                      <a:pt x="78" y="75"/>
                    </a:cubicBezTo>
                    <a:cubicBezTo>
                      <a:pt x="77" y="74"/>
                      <a:pt x="76" y="75"/>
                      <a:pt x="76" y="73"/>
                    </a:cubicBezTo>
                    <a:cubicBezTo>
                      <a:pt x="77" y="72"/>
                      <a:pt x="77" y="73"/>
                      <a:pt x="77" y="72"/>
                    </a:cubicBezTo>
                    <a:cubicBezTo>
                      <a:pt x="77" y="70"/>
                      <a:pt x="77" y="70"/>
                      <a:pt x="78" y="69"/>
                    </a:cubicBezTo>
                    <a:cubicBezTo>
                      <a:pt x="79" y="68"/>
                      <a:pt x="80" y="68"/>
                      <a:pt x="80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79" y="64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7" y="62"/>
                    </a:cubicBezTo>
                    <a:cubicBezTo>
                      <a:pt x="76" y="61"/>
                      <a:pt x="76" y="60"/>
                      <a:pt x="76" y="60"/>
                    </a:cubicBezTo>
                    <a:cubicBezTo>
                      <a:pt x="76" y="60"/>
                      <a:pt x="76" y="57"/>
                      <a:pt x="76" y="56"/>
                    </a:cubicBezTo>
                    <a:cubicBezTo>
                      <a:pt x="76" y="55"/>
                      <a:pt x="75" y="57"/>
                      <a:pt x="76" y="55"/>
                    </a:cubicBezTo>
                    <a:cubicBezTo>
                      <a:pt x="76" y="53"/>
                      <a:pt x="76" y="52"/>
                      <a:pt x="76" y="52"/>
                    </a:cubicBezTo>
                    <a:cubicBezTo>
                      <a:pt x="76" y="52"/>
                      <a:pt x="74" y="51"/>
                      <a:pt x="73" y="51"/>
                    </a:cubicBezTo>
                    <a:cubicBezTo>
                      <a:pt x="73" y="51"/>
                      <a:pt x="73" y="52"/>
                      <a:pt x="72" y="52"/>
                    </a:cubicBezTo>
                    <a:cubicBezTo>
                      <a:pt x="70" y="51"/>
                      <a:pt x="71" y="50"/>
                      <a:pt x="70" y="50"/>
                    </a:cubicBezTo>
                    <a:cubicBezTo>
                      <a:pt x="70" y="49"/>
                      <a:pt x="69" y="49"/>
                      <a:pt x="68" y="50"/>
                    </a:cubicBezTo>
                    <a:cubicBezTo>
                      <a:pt x="68" y="50"/>
                      <a:pt x="66" y="50"/>
                      <a:pt x="65" y="51"/>
                    </a:cubicBezTo>
                    <a:cubicBezTo>
                      <a:pt x="64" y="51"/>
                      <a:pt x="64" y="51"/>
                      <a:pt x="62" y="51"/>
                    </a:cubicBezTo>
                    <a:cubicBezTo>
                      <a:pt x="61" y="51"/>
                      <a:pt x="59" y="52"/>
                      <a:pt x="58" y="51"/>
                    </a:cubicBezTo>
                    <a:cubicBezTo>
                      <a:pt x="56" y="51"/>
                      <a:pt x="56" y="51"/>
                      <a:pt x="56" y="50"/>
                    </a:cubicBezTo>
                    <a:cubicBezTo>
                      <a:pt x="55" y="49"/>
                      <a:pt x="56" y="49"/>
                      <a:pt x="55" y="48"/>
                    </a:cubicBezTo>
                    <a:cubicBezTo>
                      <a:pt x="53" y="48"/>
                      <a:pt x="53" y="48"/>
                      <a:pt x="53" y="47"/>
                    </a:cubicBezTo>
                    <a:cubicBezTo>
                      <a:pt x="53" y="46"/>
                      <a:pt x="53" y="46"/>
                      <a:pt x="53" y="45"/>
                    </a:cubicBezTo>
                    <a:cubicBezTo>
                      <a:pt x="52" y="44"/>
                      <a:pt x="53" y="46"/>
                      <a:pt x="52" y="44"/>
                    </a:cubicBezTo>
                    <a:cubicBezTo>
                      <a:pt x="50" y="42"/>
                      <a:pt x="50" y="44"/>
                      <a:pt x="50" y="42"/>
                    </a:cubicBezTo>
                    <a:cubicBezTo>
                      <a:pt x="51" y="41"/>
                      <a:pt x="51" y="42"/>
                      <a:pt x="51" y="40"/>
                    </a:cubicBezTo>
                    <a:cubicBezTo>
                      <a:pt x="51" y="39"/>
                      <a:pt x="53" y="41"/>
                      <a:pt x="52" y="38"/>
                    </a:cubicBezTo>
                    <a:cubicBezTo>
                      <a:pt x="51" y="35"/>
                      <a:pt x="50" y="35"/>
                      <a:pt x="52" y="33"/>
                    </a:cubicBezTo>
                    <a:cubicBezTo>
                      <a:pt x="53" y="31"/>
                      <a:pt x="55" y="30"/>
                      <a:pt x="55" y="30"/>
                    </a:cubicBezTo>
                    <a:cubicBezTo>
                      <a:pt x="55" y="29"/>
                      <a:pt x="56" y="28"/>
                      <a:pt x="56" y="27"/>
                    </a:cubicBezTo>
                    <a:cubicBezTo>
                      <a:pt x="57" y="27"/>
                      <a:pt x="56" y="27"/>
                      <a:pt x="58" y="27"/>
                    </a:cubicBezTo>
                    <a:cubicBezTo>
                      <a:pt x="59" y="27"/>
                      <a:pt x="60" y="26"/>
                      <a:pt x="61" y="26"/>
                    </a:cubicBezTo>
                    <a:cubicBezTo>
                      <a:pt x="62" y="25"/>
                      <a:pt x="63" y="24"/>
                      <a:pt x="63" y="23"/>
                    </a:cubicBezTo>
                    <a:cubicBezTo>
                      <a:pt x="64" y="23"/>
                      <a:pt x="63" y="24"/>
                      <a:pt x="65" y="23"/>
                    </a:cubicBezTo>
                    <a:cubicBezTo>
                      <a:pt x="66" y="23"/>
                      <a:pt x="66" y="23"/>
                      <a:pt x="67" y="23"/>
                    </a:cubicBezTo>
                    <a:cubicBezTo>
                      <a:pt x="68" y="23"/>
                      <a:pt x="66" y="23"/>
                      <a:pt x="68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1" y="22"/>
                      <a:pt x="71" y="23"/>
                      <a:pt x="72" y="23"/>
                    </a:cubicBezTo>
                    <a:cubicBezTo>
                      <a:pt x="72" y="23"/>
                      <a:pt x="72" y="21"/>
                      <a:pt x="72" y="23"/>
                    </a:cubicBezTo>
                    <a:cubicBezTo>
                      <a:pt x="73" y="25"/>
                      <a:pt x="72" y="26"/>
                      <a:pt x="73" y="26"/>
                    </a:cubicBezTo>
                    <a:cubicBezTo>
                      <a:pt x="75" y="26"/>
                      <a:pt x="73" y="26"/>
                      <a:pt x="75" y="26"/>
                    </a:cubicBezTo>
                    <a:cubicBezTo>
                      <a:pt x="76" y="26"/>
                      <a:pt x="76" y="26"/>
                      <a:pt x="77" y="27"/>
                    </a:cubicBezTo>
                    <a:cubicBezTo>
                      <a:pt x="77" y="27"/>
                      <a:pt x="78" y="27"/>
                      <a:pt x="79" y="27"/>
                    </a:cubicBezTo>
                    <a:cubicBezTo>
                      <a:pt x="80" y="27"/>
                      <a:pt x="79" y="29"/>
                      <a:pt x="80" y="27"/>
                    </a:cubicBezTo>
                    <a:cubicBezTo>
                      <a:pt x="82" y="26"/>
                      <a:pt x="79" y="26"/>
                      <a:pt x="82" y="26"/>
                    </a:cubicBezTo>
                    <a:cubicBezTo>
                      <a:pt x="85" y="26"/>
                      <a:pt x="85" y="27"/>
                      <a:pt x="86" y="26"/>
                    </a:cubicBezTo>
                    <a:cubicBezTo>
                      <a:pt x="86" y="26"/>
                      <a:pt x="86" y="27"/>
                      <a:pt x="88" y="26"/>
                    </a:cubicBezTo>
                    <a:cubicBezTo>
                      <a:pt x="89" y="25"/>
                      <a:pt x="89" y="25"/>
                      <a:pt x="90" y="26"/>
                    </a:cubicBezTo>
                    <a:cubicBezTo>
                      <a:pt x="90" y="26"/>
                      <a:pt x="90" y="27"/>
                      <a:pt x="91" y="26"/>
                    </a:cubicBezTo>
                    <a:cubicBezTo>
                      <a:pt x="91" y="25"/>
                      <a:pt x="92" y="25"/>
                      <a:pt x="91" y="24"/>
                    </a:cubicBezTo>
                    <a:cubicBezTo>
                      <a:pt x="89" y="24"/>
                      <a:pt x="89" y="24"/>
                      <a:pt x="88" y="23"/>
                    </a:cubicBezTo>
                    <a:cubicBezTo>
                      <a:pt x="88" y="22"/>
                      <a:pt x="90" y="23"/>
                      <a:pt x="88" y="22"/>
                    </a:cubicBezTo>
                    <a:cubicBezTo>
                      <a:pt x="87" y="22"/>
                      <a:pt x="87" y="22"/>
                      <a:pt x="86" y="22"/>
                    </a:cubicBezTo>
                    <a:cubicBezTo>
                      <a:pt x="84" y="21"/>
                      <a:pt x="83" y="23"/>
                      <a:pt x="83" y="22"/>
                    </a:cubicBezTo>
                    <a:cubicBezTo>
                      <a:pt x="83" y="21"/>
                      <a:pt x="80" y="23"/>
                      <a:pt x="83" y="21"/>
                    </a:cubicBezTo>
                    <a:cubicBezTo>
                      <a:pt x="85" y="19"/>
                      <a:pt x="84" y="18"/>
                      <a:pt x="85" y="18"/>
                    </a:cubicBezTo>
                    <a:cubicBezTo>
                      <a:pt x="87" y="19"/>
                      <a:pt x="86" y="20"/>
                      <a:pt x="87" y="19"/>
                    </a:cubicBezTo>
                    <a:cubicBezTo>
                      <a:pt x="88" y="18"/>
                      <a:pt x="90" y="18"/>
                      <a:pt x="88" y="17"/>
                    </a:cubicBezTo>
                    <a:cubicBezTo>
                      <a:pt x="86" y="16"/>
                      <a:pt x="88" y="16"/>
                      <a:pt x="86" y="15"/>
                    </a:cubicBezTo>
                    <a:cubicBezTo>
                      <a:pt x="84" y="14"/>
                      <a:pt x="83" y="18"/>
                      <a:pt x="82" y="18"/>
                    </a:cubicBezTo>
                    <a:cubicBezTo>
                      <a:pt x="81" y="17"/>
                      <a:pt x="81" y="17"/>
                      <a:pt x="80" y="17"/>
                    </a:cubicBezTo>
                    <a:cubicBezTo>
                      <a:pt x="80" y="17"/>
                      <a:pt x="80" y="19"/>
                      <a:pt x="80" y="20"/>
                    </a:cubicBezTo>
                    <a:cubicBezTo>
                      <a:pt x="79" y="21"/>
                      <a:pt x="80" y="21"/>
                      <a:pt x="79" y="20"/>
                    </a:cubicBezTo>
                    <a:cubicBezTo>
                      <a:pt x="77" y="20"/>
                      <a:pt x="81" y="20"/>
                      <a:pt x="77" y="18"/>
                    </a:cubicBezTo>
                    <a:cubicBezTo>
                      <a:pt x="73" y="17"/>
                      <a:pt x="72" y="17"/>
                      <a:pt x="71" y="18"/>
                    </a:cubicBezTo>
                    <a:cubicBezTo>
                      <a:pt x="71" y="18"/>
                      <a:pt x="70" y="18"/>
                      <a:pt x="70" y="19"/>
                    </a:cubicBezTo>
                    <a:cubicBezTo>
                      <a:pt x="69" y="19"/>
                      <a:pt x="71" y="20"/>
                      <a:pt x="69" y="19"/>
                    </a:cubicBezTo>
                    <a:cubicBezTo>
                      <a:pt x="68" y="18"/>
                      <a:pt x="66" y="20"/>
                      <a:pt x="66" y="20"/>
                    </a:cubicBezTo>
                    <a:cubicBezTo>
                      <a:pt x="66" y="20"/>
                      <a:pt x="66" y="19"/>
                      <a:pt x="65" y="20"/>
                    </a:cubicBezTo>
                    <a:cubicBezTo>
                      <a:pt x="64" y="20"/>
                      <a:pt x="63" y="21"/>
                      <a:pt x="62" y="21"/>
                    </a:cubicBezTo>
                    <a:cubicBezTo>
                      <a:pt x="61" y="20"/>
                      <a:pt x="60" y="21"/>
                      <a:pt x="61" y="19"/>
                    </a:cubicBezTo>
                    <a:cubicBezTo>
                      <a:pt x="63" y="17"/>
                      <a:pt x="62" y="18"/>
                      <a:pt x="64" y="17"/>
                    </a:cubicBezTo>
                    <a:cubicBezTo>
                      <a:pt x="66" y="16"/>
                      <a:pt x="69" y="16"/>
                      <a:pt x="66" y="16"/>
                    </a:cubicBezTo>
                    <a:cubicBezTo>
                      <a:pt x="63" y="15"/>
                      <a:pt x="68" y="15"/>
                      <a:pt x="64" y="13"/>
                    </a:cubicBezTo>
                    <a:cubicBezTo>
                      <a:pt x="60" y="11"/>
                      <a:pt x="60" y="14"/>
                      <a:pt x="60" y="11"/>
                    </a:cubicBezTo>
                    <a:cubicBezTo>
                      <a:pt x="61" y="9"/>
                      <a:pt x="60" y="9"/>
                      <a:pt x="59" y="9"/>
                    </a:cubicBezTo>
                    <a:cubicBezTo>
                      <a:pt x="59" y="9"/>
                      <a:pt x="56" y="10"/>
                      <a:pt x="55" y="10"/>
                    </a:cubicBezTo>
                    <a:cubicBezTo>
                      <a:pt x="54" y="10"/>
                      <a:pt x="55" y="11"/>
                      <a:pt x="54" y="10"/>
                    </a:cubicBezTo>
                    <a:cubicBezTo>
                      <a:pt x="52" y="9"/>
                      <a:pt x="51" y="10"/>
                      <a:pt x="52" y="9"/>
                    </a:cubicBezTo>
                    <a:cubicBezTo>
                      <a:pt x="53" y="7"/>
                      <a:pt x="53" y="7"/>
                      <a:pt x="54" y="6"/>
                    </a:cubicBezTo>
                    <a:cubicBezTo>
                      <a:pt x="55" y="5"/>
                      <a:pt x="55" y="2"/>
                      <a:pt x="57" y="3"/>
                    </a:cubicBezTo>
                    <a:cubicBezTo>
                      <a:pt x="60" y="4"/>
                      <a:pt x="59" y="4"/>
                      <a:pt x="61" y="4"/>
                    </a:cubicBezTo>
                    <a:cubicBezTo>
                      <a:pt x="63" y="4"/>
                      <a:pt x="64" y="4"/>
                      <a:pt x="64" y="3"/>
                    </a:cubicBezTo>
                    <a:cubicBezTo>
                      <a:pt x="64" y="3"/>
                      <a:pt x="62" y="2"/>
                      <a:pt x="62" y="2"/>
                    </a:cubicBezTo>
                    <a:cubicBezTo>
                      <a:pt x="62" y="2"/>
                      <a:pt x="61" y="2"/>
                      <a:pt x="61" y="2"/>
                    </a:cubicBezTo>
                    <a:cubicBezTo>
                      <a:pt x="61" y="1"/>
                      <a:pt x="62" y="0"/>
                      <a:pt x="62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54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4054018" y="4873168"/>
            <a:ext cx="642736" cy="642736"/>
            <a:chOff x="4054018" y="4873168"/>
            <a:chExt cx="642736" cy="642736"/>
          </a:xfrm>
        </p:grpSpPr>
        <p:sp>
          <p:nvSpPr>
            <p:cNvPr id="8" name="Oval 3722"/>
            <p:cNvSpPr>
              <a:spLocks noChangeArrowheads="1"/>
            </p:cNvSpPr>
            <p:nvPr/>
          </p:nvSpPr>
          <p:spPr bwMode="auto">
            <a:xfrm>
              <a:off x="4054018" y="4873168"/>
              <a:ext cx="642736" cy="642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180427" y="4957442"/>
              <a:ext cx="389919" cy="474188"/>
              <a:chOff x="4187345" y="4696860"/>
              <a:chExt cx="389919" cy="474188"/>
            </a:xfrm>
          </p:grpSpPr>
          <p:sp>
            <p:nvSpPr>
              <p:cNvPr id="60" name="Freeform 3774"/>
              <p:cNvSpPr>
                <a:spLocks noEditPoints="1"/>
              </p:cNvSpPr>
              <p:nvPr/>
            </p:nvSpPr>
            <p:spPr bwMode="auto">
              <a:xfrm>
                <a:off x="4252753" y="4696860"/>
                <a:ext cx="217599" cy="221373"/>
              </a:xfrm>
              <a:custGeom>
                <a:avLst/>
                <a:gdLst>
                  <a:gd name="T0" fmla="*/ 137 w 173"/>
                  <a:gd name="T1" fmla="*/ 176 h 176"/>
                  <a:gd name="T2" fmla="*/ 119 w 173"/>
                  <a:gd name="T3" fmla="*/ 131 h 176"/>
                  <a:gd name="T4" fmla="*/ 55 w 173"/>
                  <a:gd name="T5" fmla="*/ 131 h 176"/>
                  <a:gd name="T6" fmla="*/ 36 w 173"/>
                  <a:gd name="T7" fmla="*/ 176 h 176"/>
                  <a:gd name="T8" fmla="*/ 0 w 173"/>
                  <a:gd name="T9" fmla="*/ 176 h 176"/>
                  <a:gd name="T10" fmla="*/ 74 w 173"/>
                  <a:gd name="T11" fmla="*/ 0 h 176"/>
                  <a:gd name="T12" fmla="*/ 100 w 173"/>
                  <a:gd name="T13" fmla="*/ 0 h 176"/>
                  <a:gd name="T14" fmla="*/ 173 w 173"/>
                  <a:gd name="T15" fmla="*/ 176 h 176"/>
                  <a:gd name="T16" fmla="*/ 137 w 173"/>
                  <a:gd name="T17" fmla="*/ 176 h 176"/>
                  <a:gd name="T18" fmla="*/ 85 w 173"/>
                  <a:gd name="T19" fmla="*/ 45 h 176"/>
                  <a:gd name="T20" fmla="*/ 67 w 173"/>
                  <a:gd name="T21" fmla="*/ 100 h 176"/>
                  <a:gd name="T22" fmla="*/ 104 w 173"/>
                  <a:gd name="T23" fmla="*/ 100 h 176"/>
                  <a:gd name="T24" fmla="*/ 85 w 173"/>
                  <a:gd name="T25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176">
                    <a:moveTo>
                      <a:pt x="137" y="176"/>
                    </a:moveTo>
                    <a:lnTo>
                      <a:pt x="119" y="131"/>
                    </a:lnTo>
                    <a:lnTo>
                      <a:pt x="55" y="131"/>
                    </a:lnTo>
                    <a:lnTo>
                      <a:pt x="36" y="176"/>
                    </a:lnTo>
                    <a:lnTo>
                      <a:pt x="0" y="176"/>
                    </a:lnTo>
                    <a:lnTo>
                      <a:pt x="74" y="0"/>
                    </a:lnTo>
                    <a:lnTo>
                      <a:pt x="100" y="0"/>
                    </a:lnTo>
                    <a:lnTo>
                      <a:pt x="173" y="176"/>
                    </a:lnTo>
                    <a:lnTo>
                      <a:pt x="137" y="176"/>
                    </a:lnTo>
                    <a:close/>
                    <a:moveTo>
                      <a:pt x="85" y="45"/>
                    </a:moveTo>
                    <a:lnTo>
                      <a:pt x="67" y="100"/>
                    </a:lnTo>
                    <a:lnTo>
                      <a:pt x="104" y="100"/>
                    </a:lnTo>
                    <a:lnTo>
                      <a:pt x="85" y="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775"/>
              <p:cNvSpPr>
                <a:spLocks noEditPoints="1"/>
              </p:cNvSpPr>
              <p:nvPr/>
            </p:nvSpPr>
            <p:spPr bwMode="auto">
              <a:xfrm>
                <a:off x="4187345" y="4944645"/>
                <a:ext cx="143390" cy="222631"/>
              </a:xfrm>
              <a:custGeom>
                <a:avLst/>
                <a:gdLst>
                  <a:gd name="T0" fmla="*/ 20 w 48"/>
                  <a:gd name="T1" fmla="*/ 75 h 75"/>
                  <a:gd name="T2" fmla="*/ 0 w 48"/>
                  <a:gd name="T3" fmla="*/ 75 h 75"/>
                  <a:gd name="T4" fmla="*/ 0 w 48"/>
                  <a:gd name="T5" fmla="*/ 0 h 75"/>
                  <a:gd name="T6" fmla="*/ 15 w 48"/>
                  <a:gd name="T7" fmla="*/ 0 h 75"/>
                  <a:gd name="T8" fmla="*/ 35 w 48"/>
                  <a:gd name="T9" fmla="*/ 4 h 75"/>
                  <a:gd name="T10" fmla="*/ 44 w 48"/>
                  <a:gd name="T11" fmla="*/ 20 h 75"/>
                  <a:gd name="T12" fmla="*/ 36 w 48"/>
                  <a:gd name="T13" fmla="*/ 34 h 75"/>
                  <a:gd name="T14" fmla="*/ 48 w 48"/>
                  <a:gd name="T15" fmla="*/ 53 h 75"/>
                  <a:gd name="T16" fmla="*/ 20 w 48"/>
                  <a:gd name="T17" fmla="*/ 75 h 75"/>
                  <a:gd name="T18" fmla="*/ 19 w 48"/>
                  <a:gd name="T19" fmla="*/ 14 h 75"/>
                  <a:gd name="T20" fmla="*/ 14 w 48"/>
                  <a:gd name="T21" fmla="*/ 14 h 75"/>
                  <a:gd name="T22" fmla="*/ 14 w 48"/>
                  <a:gd name="T23" fmla="*/ 29 h 75"/>
                  <a:gd name="T24" fmla="*/ 18 w 48"/>
                  <a:gd name="T25" fmla="*/ 29 h 75"/>
                  <a:gd name="T26" fmla="*/ 30 w 48"/>
                  <a:gd name="T27" fmla="*/ 21 h 75"/>
                  <a:gd name="T28" fmla="*/ 19 w 48"/>
                  <a:gd name="T29" fmla="*/ 14 h 75"/>
                  <a:gd name="T30" fmla="*/ 20 w 48"/>
                  <a:gd name="T31" fmla="*/ 43 h 75"/>
                  <a:gd name="T32" fmla="*/ 14 w 48"/>
                  <a:gd name="T33" fmla="*/ 43 h 75"/>
                  <a:gd name="T34" fmla="*/ 14 w 48"/>
                  <a:gd name="T35" fmla="*/ 62 h 75"/>
                  <a:gd name="T36" fmla="*/ 21 w 48"/>
                  <a:gd name="T37" fmla="*/ 62 h 75"/>
                  <a:gd name="T38" fmla="*/ 34 w 48"/>
                  <a:gd name="T39" fmla="*/ 52 h 75"/>
                  <a:gd name="T40" fmla="*/ 20 w 48"/>
                  <a:gd name="T41" fmla="*/ 4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5">
                    <a:moveTo>
                      <a:pt x="20" y="75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6" y="0"/>
                      <a:pt x="31" y="1"/>
                      <a:pt x="35" y="4"/>
                    </a:cubicBezTo>
                    <a:cubicBezTo>
                      <a:pt x="41" y="7"/>
                      <a:pt x="44" y="13"/>
                      <a:pt x="44" y="20"/>
                    </a:cubicBezTo>
                    <a:cubicBezTo>
                      <a:pt x="44" y="27"/>
                      <a:pt x="42" y="31"/>
                      <a:pt x="36" y="34"/>
                    </a:cubicBezTo>
                    <a:cubicBezTo>
                      <a:pt x="45" y="38"/>
                      <a:pt x="48" y="44"/>
                      <a:pt x="48" y="53"/>
                    </a:cubicBezTo>
                    <a:cubicBezTo>
                      <a:pt x="48" y="66"/>
                      <a:pt x="39" y="75"/>
                      <a:pt x="20" y="75"/>
                    </a:cubicBezTo>
                    <a:close/>
                    <a:moveTo>
                      <a:pt x="19" y="14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7" y="29"/>
                      <a:pt x="30" y="27"/>
                      <a:pt x="30" y="21"/>
                    </a:cubicBezTo>
                    <a:cubicBezTo>
                      <a:pt x="30" y="16"/>
                      <a:pt x="27" y="14"/>
                      <a:pt x="19" y="14"/>
                    </a:cubicBezTo>
                    <a:close/>
                    <a:moveTo>
                      <a:pt x="20" y="43"/>
                    </a:move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30" y="62"/>
                      <a:pt x="34" y="59"/>
                      <a:pt x="34" y="52"/>
                    </a:cubicBezTo>
                    <a:cubicBezTo>
                      <a:pt x="34" y="46"/>
                      <a:pt x="30" y="43"/>
                      <a:pt x="20" y="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3776"/>
              <p:cNvSpPr>
                <a:spLocks/>
              </p:cNvSpPr>
              <p:nvPr/>
            </p:nvSpPr>
            <p:spPr bwMode="auto">
              <a:xfrm>
                <a:off x="4357148" y="4940871"/>
                <a:ext cx="220116" cy="230177"/>
              </a:xfrm>
              <a:custGeom>
                <a:avLst/>
                <a:gdLst>
                  <a:gd name="T0" fmla="*/ 39 w 74"/>
                  <a:gd name="T1" fmla="*/ 77 h 77"/>
                  <a:gd name="T2" fmla="*/ 0 w 74"/>
                  <a:gd name="T3" fmla="*/ 38 h 77"/>
                  <a:gd name="T4" fmla="*/ 39 w 74"/>
                  <a:gd name="T5" fmla="*/ 0 h 77"/>
                  <a:gd name="T6" fmla="*/ 74 w 74"/>
                  <a:gd name="T7" fmla="*/ 23 h 77"/>
                  <a:gd name="T8" fmla="*/ 58 w 74"/>
                  <a:gd name="T9" fmla="*/ 23 h 77"/>
                  <a:gd name="T10" fmla="*/ 39 w 74"/>
                  <a:gd name="T11" fmla="*/ 13 h 77"/>
                  <a:gd name="T12" fmla="*/ 14 w 74"/>
                  <a:gd name="T13" fmla="*/ 38 h 77"/>
                  <a:gd name="T14" fmla="*/ 39 w 74"/>
                  <a:gd name="T15" fmla="*/ 64 h 77"/>
                  <a:gd name="T16" fmla="*/ 58 w 74"/>
                  <a:gd name="T17" fmla="*/ 55 h 77"/>
                  <a:gd name="T18" fmla="*/ 74 w 74"/>
                  <a:gd name="T19" fmla="*/ 55 h 77"/>
                  <a:gd name="T20" fmla="*/ 39 w 74"/>
                  <a:gd name="T2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77">
                    <a:moveTo>
                      <a:pt x="39" y="77"/>
                    </a:moveTo>
                    <a:cubicBezTo>
                      <a:pt x="18" y="77"/>
                      <a:pt x="0" y="60"/>
                      <a:pt x="0" y="38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54" y="0"/>
                      <a:pt x="67" y="8"/>
                      <a:pt x="7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3" y="16"/>
                      <a:pt x="48" y="13"/>
                      <a:pt x="39" y="13"/>
                    </a:cubicBezTo>
                    <a:cubicBezTo>
                      <a:pt x="25" y="13"/>
                      <a:pt x="14" y="24"/>
                      <a:pt x="14" y="38"/>
                    </a:cubicBezTo>
                    <a:cubicBezTo>
                      <a:pt x="14" y="52"/>
                      <a:pt x="25" y="64"/>
                      <a:pt x="39" y="64"/>
                    </a:cubicBezTo>
                    <a:cubicBezTo>
                      <a:pt x="46" y="64"/>
                      <a:pt x="52" y="61"/>
                      <a:pt x="58" y="55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68" y="69"/>
                      <a:pt x="55" y="77"/>
                      <a:pt x="39" y="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8470157" y="3209097"/>
            <a:ext cx="755938" cy="755938"/>
            <a:chOff x="8470157" y="3209097"/>
            <a:chExt cx="755938" cy="755938"/>
          </a:xfrm>
        </p:grpSpPr>
        <p:sp>
          <p:nvSpPr>
            <p:cNvPr id="29" name="Oval 3743"/>
            <p:cNvSpPr>
              <a:spLocks noChangeArrowheads="1"/>
            </p:cNvSpPr>
            <p:nvPr/>
          </p:nvSpPr>
          <p:spPr bwMode="auto">
            <a:xfrm>
              <a:off x="8470157" y="3209097"/>
              <a:ext cx="755938" cy="755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8593421" y="3417263"/>
              <a:ext cx="509410" cy="339606"/>
              <a:chOff x="8609773" y="3176177"/>
              <a:chExt cx="509410" cy="339606"/>
            </a:xfrm>
          </p:grpSpPr>
          <p:sp>
            <p:nvSpPr>
              <p:cNvPr id="63" name="Freeform 3777"/>
              <p:cNvSpPr>
                <a:spLocks noEditPoints="1"/>
              </p:cNvSpPr>
              <p:nvPr/>
            </p:nvSpPr>
            <p:spPr bwMode="auto">
              <a:xfrm>
                <a:off x="8609773" y="3176177"/>
                <a:ext cx="509410" cy="339606"/>
              </a:xfrm>
              <a:custGeom>
                <a:avLst/>
                <a:gdLst>
                  <a:gd name="T0" fmla="*/ 0 w 405"/>
                  <a:gd name="T1" fmla="*/ 0 h 270"/>
                  <a:gd name="T2" fmla="*/ 0 w 405"/>
                  <a:gd name="T3" fmla="*/ 270 h 270"/>
                  <a:gd name="T4" fmla="*/ 405 w 405"/>
                  <a:gd name="T5" fmla="*/ 270 h 270"/>
                  <a:gd name="T6" fmla="*/ 405 w 405"/>
                  <a:gd name="T7" fmla="*/ 0 h 270"/>
                  <a:gd name="T8" fmla="*/ 0 w 405"/>
                  <a:gd name="T9" fmla="*/ 0 h 270"/>
                  <a:gd name="T10" fmla="*/ 379 w 405"/>
                  <a:gd name="T11" fmla="*/ 246 h 270"/>
                  <a:gd name="T12" fmla="*/ 26 w 405"/>
                  <a:gd name="T13" fmla="*/ 246 h 270"/>
                  <a:gd name="T14" fmla="*/ 26 w 405"/>
                  <a:gd name="T15" fmla="*/ 24 h 270"/>
                  <a:gd name="T16" fmla="*/ 379 w 405"/>
                  <a:gd name="T17" fmla="*/ 24 h 270"/>
                  <a:gd name="T18" fmla="*/ 379 w 405"/>
                  <a:gd name="T19" fmla="*/ 2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5" h="270">
                    <a:moveTo>
                      <a:pt x="0" y="0"/>
                    </a:moveTo>
                    <a:lnTo>
                      <a:pt x="0" y="270"/>
                    </a:lnTo>
                    <a:lnTo>
                      <a:pt x="405" y="270"/>
                    </a:lnTo>
                    <a:lnTo>
                      <a:pt x="405" y="0"/>
                    </a:lnTo>
                    <a:lnTo>
                      <a:pt x="0" y="0"/>
                    </a:lnTo>
                    <a:close/>
                    <a:moveTo>
                      <a:pt x="379" y="246"/>
                    </a:moveTo>
                    <a:lnTo>
                      <a:pt x="26" y="246"/>
                    </a:lnTo>
                    <a:lnTo>
                      <a:pt x="26" y="24"/>
                    </a:lnTo>
                    <a:lnTo>
                      <a:pt x="379" y="24"/>
                    </a:lnTo>
                    <a:lnTo>
                      <a:pt x="379" y="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778"/>
              <p:cNvSpPr>
                <a:spLocks/>
              </p:cNvSpPr>
              <p:nvPr/>
            </p:nvSpPr>
            <p:spPr bwMode="auto">
              <a:xfrm>
                <a:off x="8677694" y="3265481"/>
                <a:ext cx="47797" cy="152194"/>
              </a:xfrm>
              <a:custGeom>
                <a:avLst/>
                <a:gdLst>
                  <a:gd name="T0" fmla="*/ 17 w 38"/>
                  <a:gd name="T1" fmla="*/ 121 h 121"/>
                  <a:gd name="T2" fmla="*/ 17 w 38"/>
                  <a:gd name="T3" fmla="*/ 21 h 121"/>
                  <a:gd name="T4" fmla="*/ 0 w 38"/>
                  <a:gd name="T5" fmla="*/ 21 h 121"/>
                  <a:gd name="T6" fmla="*/ 0 w 38"/>
                  <a:gd name="T7" fmla="*/ 0 h 121"/>
                  <a:gd name="T8" fmla="*/ 38 w 38"/>
                  <a:gd name="T9" fmla="*/ 0 h 121"/>
                  <a:gd name="T10" fmla="*/ 38 w 38"/>
                  <a:gd name="T11" fmla="*/ 121 h 121"/>
                  <a:gd name="T12" fmla="*/ 17 w 38"/>
                  <a:gd name="T1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1">
                    <a:moveTo>
                      <a:pt x="17" y="121"/>
                    </a:move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1"/>
                    </a:lnTo>
                    <a:lnTo>
                      <a:pt x="17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779"/>
              <p:cNvSpPr>
                <a:spLocks/>
              </p:cNvSpPr>
              <p:nvPr/>
            </p:nvSpPr>
            <p:spPr bwMode="auto">
              <a:xfrm>
                <a:off x="8773287" y="3315794"/>
                <a:ext cx="101882" cy="101882"/>
              </a:xfrm>
              <a:custGeom>
                <a:avLst/>
                <a:gdLst>
                  <a:gd name="T0" fmla="*/ 52 w 81"/>
                  <a:gd name="T1" fmla="*/ 52 h 81"/>
                  <a:gd name="T2" fmla="*/ 52 w 81"/>
                  <a:gd name="T3" fmla="*/ 81 h 81"/>
                  <a:gd name="T4" fmla="*/ 31 w 81"/>
                  <a:gd name="T5" fmla="*/ 81 h 81"/>
                  <a:gd name="T6" fmla="*/ 31 w 81"/>
                  <a:gd name="T7" fmla="*/ 52 h 81"/>
                  <a:gd name="T8" fmla="*/ 0 w 81"/>
                  <a:gd name="T9" fmla="*/ 52 h 81"/>
                  <a:gd name="T10" fmla="*/ 0 w 81"/>
                  <a:gd name="T11" fmla="*/ 29 h 81"/>
                  <a:gd name="T12" fmla="*/ 31 w 81"/>
                  <a:gd name="T13" fmla="*/ 29 h 81"/>
                  <a:gd name="T14" fmla="*/ 31 w 81"/>
                  <a:gd name="T15" fmla="*/ 0 h 81"/>
                  <a:gd name="T16" fmla="*/ 52 w 81"/>
                  <a:gd name="T17" fmla="*/ 0 h 81"/>
                  <a:gd name="T18" fmla="*/ 52 w 81"/>
                  <a:gd name="T19" fmla="*/ 29 h 81"/>
                  <a:gd name="T20" fmla="*/ 81 w 81"/>
                  <a:gd name="T21" fmla="*/ 29 h 81"/>
                  <a:gd name="T22" fmla="*/ 81 w 81"/>
                  <a:gd name="T23" fmla="*/ 52 h 81"/>
                  <a:gd name="T24" fmla="*/ 52 w 81"/>
                  <a:gd name="T25" fmla="*/ 5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81">
                    <a:moveTo>
                      <a:pt x="52" y="52"/>
                    </a:moveTo>
                    <a:lnTo>
                      <a:pt x="52" y="81"/>
                    </a:lnTo>
                    <a:lnTo>
                      <a:pt x="31" y="81"/>
                    </a:lnTo>
                    <a:lnTo>
                      <a:pt x="31" y="52"/>
                    </a:lnTo>
                    <a:lnTo>
                      <a:pt x="0" y="52"/>
                    </a:lnTo>
                    <a:lnTo>
                      <a:pt x="0" y="29"/>
                    </a:lnTo>
                    <a:lnTo>
                      <a:pt x="31" y="29"/>
                    </a:lnTo>
                    <a:lnTo>
                      <a:pt x="31" y="0"/>
                    </a:lnTo>
                    <a:lnTo>
                      <a:pt x="52" y="0"/>
                    </a:lnTo>
                    <a:lnTo>
                      <a:pt x="52" y="29"/>
                    </a:lnTo>
                    <a:lnTo>
                      <a:pt x="81" y="29"/>
                    </a:lnTo>
                    <a:lnTo>
                      <a:pt x="81" y="52"/>
                    </a:lnTo>
                    <a:lnTo>
                      <a:pt x="52" y="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780"/>
              <p:cNvSpPr>
                <a:spLocks/>
              </p:cNvSpPr>
              <p:nvPr/>
            </p:nvSpPr>
            <p:spPr bwMode="auto">
              <a:xfrm>
                <a:off x="8951895" y="3262965"/>
                <a:ext cx="74142" cy="154710"/>
              </a:xfrm>
              <a:custGeom>
                <a:avLst/>
                <a:gdLst>
                  <a:gd name="T0" fmla="*/ 24 w 34"/>
                  <a:gd name="T1" fmla="*/ 34 h 52"/>
                  <a:gd name="T2" fmla="*/ 13 w 34"/>
                  <a:gd name="T3" fmla="*/ 44 h 52"/>
                  <a:gd name="T4" fmla="*/ 34 w 34"/>
                  <a:gd name="T5" fmla="*/ 44 h 52"/>
                  <a:gd name="T6" fmla="*/ 34 w 34"/>
                  <a:gd name="T7" fmla="*/ 52 h 52"/>
                  <a:gd name="T8" fmla="*/ 0 w 34"/>
                  <a:gd name="T9" fmla="*/ 52 h 52"/>
                  <a:gd name="T10" fmla="*/ 0 w 34"/>
                  <a:gd name="T11" fmla="*/ 44 h 52"/>
                  <a:gd name="T12" fmla="*/ 19 w 34"/>
                  <a:gd name="T13" fmla="*/ 27 h 52"/>
                  <a:gd name="T14" fmla="*/ 25 w 34"/>
                  <a:gd name="T15" fmla="*/ 17 h 52"/>
                  <a:gd name="T16" fmla="*/ 17 w 34"/>
                  <a:gd name="T17" fmla="*/ 9 h 52"/>
                  <a:gd name="T18" fmla="*/ 9 w 34"/>
                  <a:gd name="T19" fmla="*/ 19 h 52"/>
                  <a:gd name="T20" fmla="*/ 0 w 34"/>
                  <a:gd name="T21" fmla="*/ 19 h 52"/>
                  <a:gd name="T22" fmla="*/ 17 w 34"/>
                  <a:gd name="T23" fmla="*/ 0 h 52"/>
                  <a:gd name="T24" fmla="*/ 34 w 34"/>
                  <a:gd name="T25" fmla="*/ 17 h 52"/>
                  <a:gd name="T26" fmla="*/ 24 w 34"/>
                  <a:gd name="T27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24" y="34"/>
                    </a:moveTo>
                    <a:cubicBezTo>
                      <a:pt x="13" y="44"/>
                      <a:pt x="13" y="44"/>
                      <a:pt x="1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3" y="23"/>
                      <a:pt x="25" y="20"/>
                      <a:pt x="25" y="17"/>
                    </a:cubicBezTo>
                    <a:cubicBezTo>
                      <a:pt x="25" y="12"/>
                      <a:pt x="21" y="9"/>
                      <a:pt x="17" y="9"/>
                    </a:cubicBezTo>
                    <a:cubicBezTo>
                      <a:pt x="12" y="9"/>
                      <a:pt x="9" y="13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23"/>
                      <a:pt x="32" y="27"/>
                      <a:pt x="24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3631397" y="3674484"/>
            <a:ext cx="758455" cy="755938"/>
            <a:chOff x="3631397" y="3674484"/>
            <a:chExt cx="758455" cy="755938"/>
          </a:xfrm>
        </p:grpSpPr>
        <p:sp>
          <p:nvSpPr>
            <p:cNvPr id="17" name="Oval 3731"/>
            <p:cNvSpPr>
              <a:spLocks noChangeArrowheads="1"/>
            </p:cNvSpPr>
            <p:nvPr/>
          </p:nvSpPr>
          <p:spPr bwMode="auto">
            <a:xfrm>
              <a:off x="3631397" y="3674484"/>
              <a:ext cx="758455" cy="755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690514" y="3895228"/>
              <a:ext cx="640221" cy="314450"/>
              <a:chOff x="3675420" y="3667978"/>
              <a:chExt cx="640221" cy="314450"/>
            </a:xfrm>
          </p:grpSpPr>
          <p:sp>
            <p:nvSpPr>
              <p:cNvPr id="72" name="Freeform 3786"/>
              <p:cNvSpPr>
                <a:spLocks/>
              </p:cNvSpPr>
              <p:nvPr/>
            </p:nvSpPr>
            <p:spPr bwMode="auto">
              <a:xfrm>
                <a:off x="3806231" y="3818914"/>
                <a:ext cx="381114" cy="163514"/>
              </a:xfrm>
              <a:custGeom>
                <a:avLst/>
                <a:gdLst>
                  <a:gd name="T0" fmla="*/ 63 w 128"/>
                  <a:gd name="T1" fmla="*/ 0 h 55"/>
                  <a:gd name="T2" fmla="*/ 0 w 128"/>
                  <a:gd name="T3" fmla="*/ 9 h 55"/>
                  <a:gd name="T4" fmla="*/ 0 w 128"/>
                  <a:gd name="T5" fmla="*/ 55 h 55"/>
                  <a:gd name="T6" fmla="*/ 64 w 128"/>
                  <a:gd name="T7" fmla="*/ 47 h 55"/>
                  <a:gd name="T8" fmla="*/ 64 w 128"/>
                  <a:gd name="T9" fmla="*/ 47 h 55"/>
                  <a:gd name="T10" fmla="*/ 117 w 128"/>
                  <a:gd name="T11" fmla="*/ 53 h 55"/>
                  <a:gd name="T12" fmla="*/ 128 w 128"/>
                  <a:gd name="T13" fmla="*/ 55 h 55"/>
                  <a:gd name="T14" fmla="*/ 128 w 128"/>
                  <a:gd name="T15" fmla="*/ 55 h 55"/>
                  <a:gd name="T16" fmla="*/ 128 w 128"/>
                  <a:gd name="T17" fmla="*/ 9 h 55"/>
                  <a:gd name="T18" fmla="*/ 128 w 128"/>
                  <a:gd name="T19" fmla="*/ 9 h 55"/>
                  <a:gd name="T20" fmla="*/ 121 w 128"/>
                  <a:gd name="T21" fmla="*/ 7 h 55"/>
                  <a:gd name="T22" fmla="*/ 63 w 128"/>
                  <a:gd name="T2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55">
                    <a:moveTo>
                      <a:pt x="63" y="0"/>
                    </a:moveTo>
                    <a:cubicBezTo>
                      <a:pt x="22" y="0"/>
                      <a:pt x="0" y="9"/>
                      <a:pt x="0" y="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31" y="47"/>
                      <a:pt x="64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85" y="47"/>
                      <a:pt x="105" y="50"/>
                      <a:pt x="117" y="53"/>
                    </a:cubicBezTo>
                    <a:cubicBezTo>
                      <a:pt x="124" y="54"/>
                      <a:pt x="128" y="55"/>
                      <a:pt x="128" y="55"/>
                    </a:cubicBezTo>
                    <a:cubicBezTo>
                      <a:pt x="128" y="55"/>
                      <a:pt x="128" y="55"/>
                      <a:pt x="128" y="55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8" y="9"/>
                      <a:pt x="125" y="8"/>
                      <a:pt x="121" y="7"/>
                    </a:cubicBezTo>
                    <a:cubicBezTo>
                      <a:pt x="111" y="4"/>
                      <a:pt x="91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3787"/>
              <p:cNvSpPr>
                <a:spLocks/>
              </p:cNvSpPr>
              <p:nvPr/>
            </p:nvSpPr>
            <p:spPr bwMode="auto">
              <a:xfrm>
                <a:off x="3675420" y="3667978"/>
                <a:ext cx="640221" cy="303130"/>
              </a:xfrm>
              <a:custGeom>
                <a:avLst/>
                <a:gdLst>
                  <a:gd name="T0" fmla="*/ 193 w 215"/>
                  <a:gd name="T1" fmla="*/ 84 h 102"/>
                  <a:gd name="T2" fmla="*/ 192 w 215"/>
                  <a:gd name="T3" fmla="*/ 81 h 102"/>
                  <a:gd name="T4" fmla="*/ 192 w 215"/>
                  <a:gd name="T5" fmla="*/ 78 h 102"/>
                  <a:gd name="T6" fmla="*/ 193 w 215"/>
                  <a:gd name="T7" fmla="*/ 75 h 102"/>
                  <a:gd name="T8" fmla="*/ 191 w 215"/>
                  <a:gd name="T9" fmla="*/ 72 h 102"/>
                  <a:gd name="T10" fmla="*/ 191 w 215"/>
                  <a:gd name="T11" fmla="*/ 58 h 102"/>
                  <a:gd name="T12" fmla="*/ 215 w 215"/>
                  <a:gd name="T13" fmla="*/ 48 h 102"/>
                  <a:gd name="T14" fmla="*/ 191 w 215"/>
                  <a:gd name="T15" fmla="*/ 37 h 102"/>
                  <a:gd name="T16" fmla="*/ 190 w 215"/>
                  <a:gd name="T17" fmla="*/ 36 h 102"/>
                  <a:gd name="T18" fmla="*/ 189 w 215"/>
                  <a:gd name="T19" fmla="*/ 36 h 102"/>
                  <a:gd name="T20" fmla="*/ 108 w 215"/>
                  <a:gd name="T21" fmla="*/ 0 h 102"/>
                  <a:gd name="T22" fmla="*/ 0 w 215"/>
                  <a:gd name="T23" fmla="*/ 48 h 102"/>
                  <a:gd name="T24" fmla="*/ 37 w 215"/>
                  <a:gd name="T25" fmla="*/ 64 h 102"/>
                  <a:gd name="T26" fmla="*/ 37 w 215"/>
                  <a:gd name="T27" fmla="*/ 58 h 102"/>
                  <a:gd name="T28" fmla="*/ 107 w 215"/>
                  <a:gd name="T29" fmla="*/ 48 h 102"/>
                  <a:gd name="T30" fmla="*/ 171 w 215"/>
                  <a:gd name="T31" fmla="*/ 56 h 102"/>
                  <a:gd name="T32" fmla="*/ 179 w 215"/>
                  <a:gd name="T33" fmla="*/ 58 h 102"/>
                  <a:gd name="T34" fmla="*/ 179 w 215"/>
                  <a:gd name="T35" fmla="*/ 58 h 102"/>
                  <a:gd name="T36" fmla="*/ 179 w 215"/>
                  <a:gd name="T37" fmla="*/ 64 h 102"/>
                  <a:gd name="T38" fmla="*/ 189 w 215"/>
                  <a:gd name="T39" fmla="*/ 59 h 102"/>
                  <a:gd name="T40" fmla="*/ 189 w 215"/>
                  <a:gd name="T41" fmla="*/ 72 h 102"/>
                  <a:gd name="T42" fmla="*/ 187 w 215"/>
                  <a:gd name="T43" fmla="*/ 75 h 102"/>
                  <a:gd name="T44" fmla="*/ 188 w 215"/>
                  <a:gd name="T45" fmla="*/ 78 h 102"/>
                  <a:gd name="T46" fmla="*/ 188 w 215"/>
                  <a:gd name="T47" fmla="*/ 81 h 102"/>
                  <a:gd name="T48" fmla="*/ 187 w 215"/>
                  <a:gd name="T49" fmla="*/ 84 h 102"/>
                  <a:gd name="T50" fmla="*/ 184 w 215"/>
                  <a:gd name="T51" fmla="*/ 97 h 102"/>
                  <a:gd name="T52" fmla="*/ 190 w 215"/>
                  <a:gd name="T53" fmla="*/ 102 h 102"/>
                  <a:gd name="T54" fmla="*/ 190 w 215"/>
                  <a:gd name="T55" fmla="*/ 102 h 102"/>
                  <a:gd name="T56" fmla="*/ 190 w 215"/>
                  <a:gd name="T57" fmla="*/ 102 h 102"/>
                  <a:gd name="T58" fmla="*/ 196 w 215"/>
                  <a:gd name="T59" fmla="*/ 97 h 102"/>
                  <a:gd name="T60" fmla="*/ 193 w 215"/>
                  <a:gd name="T61" fmla="*/ 8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5" h="102">
                    <a:moveTo>
                      <a:pt x="193" y="84"/>
                    </a:moveTo>
                    <a:cubicBezTo>
                      <a:pt x="193" y="83"/>
                      <a:pt x="193" y="82"/>
                      <a:pt x="192" y="81"/>
                    </a:cubicBezTo>
                    <a:cubicBezTo>
                      <a:pt x="192" y="78"/>
                      <a:pt x="192" y="78"/>
                      <a:pt x="192" y="78"/>
                    </a:cubicBezTo>
                    <a:cubicBezTo>
                      <a:pt x="193" y="78"/>
                      <a:pt x="193" y="76"/>
                      <a:pt x="193" y="75"/>
                    </a:cubicBezTo>
                    <a:cubicBezTo>
                      <a:pt x="193" y="74"/>
                      <a:pt x="192" y="72"/>
                      <a:pt x="191" y="72"/>
                    </a:cubicBezTo>
                    <a:cubicBezTo>
                      <a:pt x="191" y="58"/>
                      <a:pt x="191" y="58"/>
                      <a:pt x="191" y="58"/>
                    </a:cubicBezTo>
                    <a:cubicBezTo>
                      <a:pt x="215" y="48"/>
                      <a:pt x="215" y="48"/>
                      <a:pt x="215" y="48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1" y="36"/>
                      <a:pt x="190" y="36"/>
                      <a:pt x="190" y="36"/>
                    </a:cubicBezTo>
                    <a:cubicBezTo>
                      <a:pt x="190" y="36"/>
                      <a:pt x="190" y="36"/>
                      <a:pt x="189" y="36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58"/>
                      <a:pt x="62" y="48"/>
                      <a:pt x="107" y="48"/>
                    </a:cubicBezTo>
                    <a:cubicBezTo>
                      <a:pt x="138" y="48"/>
                      <a:pt x="160" y="53"/>
                      <a:pt x="171" y="56"/>
                    </a:cubicBezTo>
                    <a:cubicBezTo>
                      <a:pt x="176" y="57"/>
                      <a:pt x="179" y="58"/>
                      <a:pt x="179" y="58"/>
                    </a:cubicBezTo>
                    <a:cubicBezTo>
                      <a:pt x="179" y="58"/>
                      <a:pt x="179" y="58"/>
                      <a:pt x="179" y="58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89" y="59"/>
                      <a:pt x="189" y="59"/>
                      <a:pt x="189" y="59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8" y="72"/>
                      <a:pt x="187" y="74"/>
                      <a:pt x="187" y="75"/>
                    </a:cubicBezTo>
                    <a:cubicBezTo>
                      <a:pt x="187" y="76"/>
                      <a:pt x="187" y="78"/>
                      <a:pt x="188" y="78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7" y="82"/>
                      <a:pt x="187" y="83"/>
                      <a:pt x="187" y="84"/>
                    </a:cubicBezTo>
                    <a:cubicBezTo>
                      <a:pt x="186" y="93"/>
                      <a:pt x="185" y="96"/>
                      <a:pt x="184" y="97"/>
                    </a:cubicBezTo>
                    <a:cubicBezTo>
                      <a:pt x="184" y="99"/>
                      <a:pt x="186" y="102"/>
                      <a:pt x="190" y="102"/>
                    </a:cubicBezTo>
                    <a:cubicBezTo>
                      <a:pt x="190" y="102"/>
                      <a:pt x="190" y="102"/>
                      <a:pt x="190" y="102"/>
                    </a:cubicBezTo>
                    <a:cubicBezTo>
                      <a:pt x="190" y="102"/>
                      <a:pt x="190" y="102"/>
                      <a:pt x="190" y="102"/>
                    </a:cubicBezTo>
                    <a:cubicBezTo>
                      <a:pt x="194" y="102"/>
                      <a:pt x="196" y="99"/>
                      <a:pt x="196" y="97"/>
                    </a:cubicBezTo>
                    <a:cubicBezTo>
                      <a:pt x="194" y="96"/>
                      <a:pt x="194" y="93"/>
                      <a:pt x="193" y="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5" name="TextBox 74"/>
          <p:cNvSpPr txBox="1"/>
          <p:nvPr/>
        </p:nvSpPr>
        <p:spPr>
          <a:xfrm>
            <a:off x="4771641" y="384294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628783" y="453728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28783" y="3394162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28783" y="2326552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71641" y="280155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771641" y="501324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itle 20"/>
          <p:cNvSpPr txBox="1">
            <a:spLocks/>
          </p:cNvSpPr>
          <p:nvPr/>
        </p:nvSpPr>
        <p:spPr>
          <a:xfrm>
            <a:off x="8906914" y="2078316"/>
            <a:ext cx="1770933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itle 20"/>
          <p:cNvSpPr txBox="1">
            <a:spLocks/>
          </p:cNvSpPr>
          <p:nvPr/>
        </p:nvSpPr>
        <p:spPr>
          <a:xfrm>
            <a:off x="9592722" y="3263610"/>
            <a:ext cx="1740271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itle 20"/>
          <p:cNvSpPr txBox="1">
            <a:spLocks/>
          </p:cNvSpPr>
          <p:nvPr/>
        </p:nvSpPr>
        <p:spPr>
          <a:xfrm>
            <a:off x="9072992" y="4363169"/>
            <a:ext cx="1720913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itle 20"/>
          <p:cNvSpPr txBox="1">
            <a:spLocks/>
          </p:cNvSpPr>
          <p:nvPr/>
        </p:nvSpPr>
        <p:spPr>
          <a:xfrm>
            <a:off x="2279897" y="2570624"/>
            <a:ext cx="1691106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itle 20"/>
          <p:cNvSpPr txBox="1">
            <a:spLocks/>
          </p:cNvSpPr>
          <p:nvPr/>
        </p:nvSpPr>
        <p:spPr>
          <a:xfrm>
            <a:off x="1592504" y="3755917"/>
            <a:ext cx="1746675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Title 20"/>
          <p:cNvSpPr txBox="1">
            <a:spLocks/>
          </p:cNvSpPr>
          <p:nvPr/>
        </p:nvSpPr>
        <p:spPr>
          <a:xfrm>
            <a:off x="1947345" y="4855478"/>
            <a:ext cx="1859324" cy="707135"/>
          </a:xfrm>
          <a:prstGeom prst="rect">
            <a:avLst/>
          </a:prstGeom>
        </p:spPr>
        <p:txBody>
          <a:bodyPr vert="horz" wrap="square" lIns="128545" tIns="64271" rIns="128545" bIns="6427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ECCD0A33-333B-4850-96FF-BDB5A251A290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8">
            <a:extLst>
              <a:ext uri="{FF2B5EF4-FFF2-40B4-BE49-F238E27FC236}">
                <a16:creationId xmlns:a16="http://schemas.microsoft.com/office/drawing/2014/main" id="{10197C8E-9543-475F-96F3-74B2E128BF3D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9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6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1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6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1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8" grpId="0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bigstock-Part-of-body-of-business-man-w-50977628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/>
          <a:srcRect t="2501" b="2501"/>
          <a:stretch>
            <a:fillRect/>
          </a:stretch>
        </p:blipFill>
        <p:spPr>
          <a:xfrm>
            <a:off x="1414239" y="1735138"/>
            <a:ext cx="3317875" cy="231379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Rectangle 5"/>
          <p:cNvSpPr/>
          <p:nvPr/>
        </p:nvSpPr>
        <p:spPr>
          <a:xfrm>
            <a:off x="4770688" y="1735835"/>
            <a:ext cx="3317375" cy="23125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26637" y="1735835"/>
            <a:ext cx="3317375" cy="23125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>
          <a:xfrm>
            <a:off x="5083216" y="2454909"/>
            <a:ext cx="2680182" cy="12176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 Placeholder 33"/>
          <p:cNvSpPr txBox="1">
            <a:spLocks/>
          </p:cNvSpPr>
          <p:nvPr/>
        </p:nvSpPr>
        <p:spPr>
          <a:xfrm>
            <a:off x="5083216" y="2130501"/>
            <a:ext cx="2680182" cy="2109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37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371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/>
        </p:nvSpPr>
        <p:spPr>
          <a:xfrm>
            <a:off x="8273143" y="1958514"/>
            <a:ext cx="3001764" cy="18671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13" name="Text Placeholder 32"/>
          <p:cNvSpPr txBox="1">
            <a:spLocks/>
          </p:cNvSpPr>
          <p:nvPr/>
        </p:nvSpPr>
        <p:spPr>
          <a:xfrm>
            <a:off x="1414738" y="4846665"/>
            <a:ext cx="530267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454504" y="4541540"/>
            <a:ext cx="617788" cy="6177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8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4" name="Text Placeholder 32"/>
          <p:cNvSpPr txBox="1">
            <a:spLocks/>
          </p:cNvSpPr>
          <p:nvPr/>
        </p:nvSpPr>
        <p:spPr>
          <a:xfrm>
            <a:off x="8278566" y="4774863"/>
            <a:ext cx="316544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 Placeholder 33"/>
          <p:cNvSpPr txBox="1">
            <a:spLocks/>
          </p:cNvSpPr>
          <p:nvPr/>
        </p:nvSpPr>
        <p:spPr>
          <a:xfrm>
            <a:off x="8273143" y="4494840"/>
            <a:ext cx="246495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454504" y="5582206"/>
            <a:ext cx="617788" cy="6177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AU" sz="1687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687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 Placeholder 32"/>
          <p:cNvSpPr txBox="1">
            <a:spLocks/>
          </p:cNvSpPr>
          <p:nvPr/>
        </p:nvSpPr>
        <p:spPr>
          <a:xfrm>
            <a:off x="8278566" y="5815529"/>
            <a:ext cx="316544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>
            <a:spLocks/>
          </p:cNvSpPr>
          <p:nvPr/>
        </p:nvSpPr>
        <p:spPr>
          <a:xfrm>
            <a:off x="8273143" y="5535506"/>
            <a:ext cx="246495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32"/>
          <p:cNvSpPr txBox="1">
            <a:spLocks/>
          </p:cNvSpPr>
          <p:nvPr/>
        </p:nvSpPr>
        <p:spPr>
          <a:xfrm>
            <a:off x="1414738" y="4454749"/>
            <a:ext cx="4718902" cy="3231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17E33D11-A751-40DE-A312-AB0343C384F7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A1A06AD1-BDAC-4E2B-9BB6-BF3F7E679FDA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23" grpId="0" animBg="1"/>
      <p:bldP spid="24" grpId="0"/>
      <p:bldP spid="25" grpId="0"/>
      <p:bldP spid="26" grpId="0" animBg="1"/>
      <p:bldP spid="27" grpId="0"/>
      <p:bldP spid="28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4960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263273" y="2496044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>
            <a:spLocks/>
          </p:cNvSpPr>
          <p:nvPr/>
        </p:nvSpPr>
        <p:spPr>
          <a:xfrm>
            <a:off x="4254035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1964879" y="2524373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964879" y="5274660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7849723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8760114" y="2518843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1" name="Text Placeholder 2"/>
          <p:cNvSpPr txBox="1">
            <a:spLocks/>
          </p:cNvSpPr>
          <p:nvPr/>
        </p:nvSpPr>
        <p:spPr>
          <a:xfrm>
            <a:off x="8760114" y="5274660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59F2C3D4-D8B3-41C5-A4B0-23828E2DDD18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97E7B366-1C31-4091-8D94-83E7799D6744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4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1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 advAuto="0"/>
      <p:bldP spid="53" grpId="0" animBg="1" advAuto="0"/>
      <p:bldP spid="54" grpId="0" animBg="1" advAuto="0"/>
      <p:bldP spid="55" grpId="0" animBg="1" advAuto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H_Other_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7127068" y="2098100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127068" y="3105002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7127068" y="4111904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" name="MH_Other_4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127068" y="5118806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0" name="MH_Text_1"/>
          <p:cNvSpPr/>
          <p:nvPr>
            <p:custDataLst>
              <p:tags r:id="rId6"/>
            </p:custDataLst>
          </p:nvPr>
        </p:nvSpPr>
        <p:spPr>
          <a:xfrm>
            <a:off x="8085559" y="2104157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7"/>
            </p:custDataLst>
          </p:nvPr>
        </p:nvSpPr>
        <p:spPr>
          <a:xfrm>
            <a:off x="8085559" y="3111059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3"/>
          <p:cNvSpPr/>
          <p:nvPr>
            <p:custDataLst>
              <p:tags r:id="rId8"/>
            </p:custDataLst>
          </p:nvPr>
        </p:nvSpPr>
        <p:spPr>
          <a:xfrm>
            <a:off x="8085559" y="4117961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4"/>
          <p:cNvSpPr/>
          <p:nvPr>
            <p:custDataLst>
              <p:tags r:id="rId9"/>
            </p:custDataLst>
          </p:nvPr>
        </p:nvSpPr>
        <p:spPr>
          <a:xfrm>
            <a:off x="8085559" y="5124863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8469" y="275770"/>
            <a:ext cx="4896725" cy="6956879"/>
          </a:xfrm>
          <a:custGeom>
            <a:avLst/>
            <a:gdLst>
              <a:gd name="connsiteX0" fmla="*/ 0 w 4092551"/>
              <a:gd name="connsiteY0" fmla="*/ 0 h 7232650"/>
              <a:gd name="connsiteX1" fmla="*/ 3970644 w 4092551"/>
              <a:gd name="connsiteY1" fmla="*/ 0 h 7232650"/>
              <a:gd name="connsiteX2" fmla="*/ 3901482 w 4092551"/>
              <a:gd name="connsiteY2" fmla="*/ 83956 h 7232650"/>
              <a:gd name="connsiteX3" fmla="*/ 3775778 w 4092551"/>
              <a:gd name="connsiteY3" fmla="*/ 271197 h 7232650"/>
              <a:gd name="connsiteX4" fmla="*/ 3665160 w 4092551"/>
              <a:gd name="connsiteY4" fmla="*/ 462568 h 7232650"/>
              <a:gd name="connsiteX5" fmla="*/ 3577168 w 4092551"/>
              <a:gd name="connsiteY5" fmla="*/ 656692 h 7232650"/>
              <a:gd name="connsiteX6" fmla="*/ 3501746 w 4092551"/>
              <a:gd name="connsiteY6" fmla="*/ 857702 h 7232650"/>
              <a:gd name="connsiteX7" fmla="*/ 3448950 w 4092551"/>
              <a:gd name="connsiteY7" fmla="*/ 1060085 h 7232650"/>
              <a:gd name="connsiteX8" fmla="*/ 3406211 w 4092551"/>
              <a:gd name="connsiteY8" fmla="*/ 1265224 h 7232650"/>
              <a:gd name="connsiteX9" fmla="*/ 3378556 w 4092551"/>
              <a:gd name="connsiteY9" fmla="*/ 1474493 h 7232650"/>
              <a:gd name="connsiteX10" fmla="*/ 3365985 w 4092551"/>
              <a:gd name="connsiteY10" fmla="*/ 1686516 h 7232650"/>
              <a:gd name="connsiteX11" fmla="*/ 3365985 w 4092551"/>
              <a:gd name="connsiteY11" fmla="*/ 1901292 h 7232650"/>
              <a:gd name="connsiteX12" fmla="*/ 3373529 w 4092551"/>
              <a:gd name="connsiteY12" fmla="*/ 2117444 h 7232650"/>
              <a:gd name="connsiteX13" fmla="*/ 3396154 w 4092551"/>
              <a:gd name="connsiteY13" fmla="*/ 2337728 h 7232650"/>
              <a:gd name="connsiteX14" fmla="*/ 3423810 w 4092551"/>
              <a:gd name="connsiteY14" fmla="*/ 2556633 h 7232650"/>
              <a:gd name="connsiteX15" fmla="*/ 3459007 w 4092551"/>
              <a:gd name="connsiteY15" fmla="*/ 2781047 h 7232650"/>
              <a:gd name="connsiteX16" fmla="*/ 3496718 w 4092551"/>
              <a:gd name="connsiteY16" fmla="*/ 3005461 h 7232650"/>
              <a:gd name="connsiteX17" fmla="*/ 3546999 w 4092551"/>
              <a:gd name="connsiteY17" fmla="*/ 3231249 h 7232650"/>
              <a:gd name="connsiteX18" fmla="*/ 3594766 w 4092551"/>
              <a:gd name="connsiteY18" fmla="*/ 3458416 h 7232650"/>
              <a:gd name="connsiteX19" fmla="*/ 3647561 w 4092551"/>
              <a:gd name="connsiteY19" fmla="*/ 3684206 h 7232650"/>
              <a:gd name="connsiteX20" fmla="*/ 3705385 w 4092551"/>
              <a:gd name="connsiteY20" fmla="*/ 3914125 h 7232650"/>
              <a:gd name="connsiteX21" fmla="*/ 3758180 w 4092551"/>
              <a:gd name="connsiteY21" fmla="*/ 4142670 h 7232650"/>
              <a:gd name="connsiteX22" fmla="*/ 3813489 w 4092551"/>
              <a:gd name="connsiteY22" fmla="*/ 4371213 h 7232650"/>
              <a:gd name="connsiteX23" fmla="*/ 3866285 w 4092551"/>
              <a:gd name="connsiteY23" fmla="*/ 4603887 h 7232650"/>
              <a:gd name="connsiteX24" fmla="*/ 3916566 w 4092551"/>
              <a:gd name="connsiteY24" fmla="*/ 4832430 h 7232650"/>
              <a:gd name="connsiteX25" fmla="*/ 3964334 w 4092551"/>
              <a:gd name="connsiteY25" fmla="*/ 5060974 h 7232650"/>
              <a:gd name="connsiteX26" fmla="*/ 4004558 w 4092551"/>
              <a:gd name="connsiteY26" fmla="*/ 5288141 h 7232650"/>
              <a:gd name="connsiteX27" fmla="*/ 4039755 w 4092551"/>
              <a:gd name="connsiteY27" fmla="*/ 5513930 h 7232650"/>
              <a:gd name="connsiteX28" fmla="*/ 4064896 w 4092551"/>
              <a:gd name="connsiteY28" fmla="*/ 5741097 h 7232650"/>
              <a:gd name="connsiteX29" fmla="*/ 4082494 w 4092551"/>
              <a:gd name="connsiteY29" fmla="*/ 5968264 h 7232650"/>
              <a:gd name="connsiteX30" fmla="*/ 4092551 w 4092551"/>
              <a:gd name="connsiteY30" fmla="*/ 6189924 h 7232650"/>
              <a:gd name="connsiteX31" fmla="*/ 4092551 w 4092551"/>
              <a:gd name="connsiteY31" fmla="*/ 6411583 h 7232650"/>
              <a:gd name="connsiteX32" fmla="*/ 4077466 w 4092551"/>
              <a:gd name="connsiteY32" fmla="*/ 6630490 h 7232650"/>
              <a:gd name="connsiteX33" fmla="*/ 4052325 w 4092551"/>
              <a:gd name="connsiteY33" fmla="*/ 6849396 h 7232650"/>
              <a:gd name="connsiteX34" fmla="*/ 4012101 w 4092551"/>
              <a:gd name="connsiteY34" fmla="*/ 7064172 h 7232650"/>
              <a:gd name="connsiteX35" fmla="*/ 3966153 w 4092551"/>
              <a:gd name="connsiteY35" fmla="*/ 7232650 h 7232650"/>
              <a:gd name="connsiteX36" fmla="*/ 3317841 w 4092551"/>
              <a:gd name="connsiteY36" fmla="*/ 7232650 h 7232650"/>
              <a:gd name="connsiteX37" fmla="*/ 3372178 w 4092551"/>
              <a:gd name="connsiteY37" fmla="*/ 7038402 h 7232650"/>
              <a:gd name="connsiteX38" fmla="*/ 3409977 w 4092551"/>
              <a:gd name="connsiteY38" fmla="*/ 6841630 h 7232650"/>
              <a:gd name="connsiteX39" fmla="*/ 3433602 w 4092551"/>
              <a:gd name="connsiteY39" fmla="*/ 6641073 h 7232650"/>
              <a:gd name="connsiteX40" fmla="*/ 3447778 w 4092551"/>
              <a:gd name="connsiteY40" fmla="*/ 6440516 h 7232650"/>
              <a:gd name="connsiteX41" fmla="*/ 3447778 w 4092551"/>
              <a:gd name="connsiteY41" fmla="*/ 6237437 h 7232650"/>
              <a:gd name="connsiteX42" fmla="*/ 3438327 w 4092551"/>
              <a:gd name="connsiteY42" fmla="*/ 6034358 h 7232650"/>
              <a:gd name="connsiteX43" fmla="*/ 3421790 w 4092551"/>
              <a:gd name="connsiteY43" fmla="*/ 5826233 h 7232650"/>
              <a:gd name="connsiteX44" fmla="*/ 3398165 w 4092551"/>
              <a:gd name="connsiteY44" fmla="*/ 5618108 h 7232650"/>
              <a:gd name="connsiteX45" fmla="*/ 3365090 w 4092551"/>
              <a:gd name="connsiteY45" fmla="*/ 5411245 h 7232650"/>
              <a:gd name="connsiteX46" fmla="*/ 3327290 w 4092551"/>
              <a:gd name="connsiteY46" fmla="*/ 5203120 h 7232650"/>
              <a:gd name="connsiteX47" fmla="*/ 3282402 w 4092551"/>
              <a:gd name="connsiteY47" fmla="*/ 4993734 h 7232650"/>
              <a:gd name="connsiteX48" fmla="*/ 3235153 w 4092551"/>
              <a:gd name="connsiteY48" fmla="*/ 4784348 h 7232650"/>
              <a:gd name="connsiteX49" fmla="*/ 3185540 w 4092551"/>
              <a:gd name="connsiteY49" fmla="*/ 4571178 h 7232650"/>
              <a:gd name="connsiteX50" fmla="*/ 3133565 w 4092551"/>
              <a:gd name="connsiteY50" fmla="*/ 4361792 h 7232650"/>
              <a:gd name="connsiteX51" fmla="*/ 3083953 w 4092551"/>
              <a:gd name="connsiteY51" fmla="*/ 4152405 h 7232650"/>
              <a:gd name="connsiteX52" fmla="*/ 3029615 w 4092551"/>
              <a:gd name="connsiteY52" fmla="*/ 3941758 h 7232650"/>
              <a:gd name="connsiteX53" fmla="*/ 2980003 w 4092551"/>
              <a:gd name="connsiteY53" fmla="*/ 3734895 h 7232650"/>
              <a:gd name="connsiteX54" fmla="*/ 2935115 w 4092551"/>
              <a:gd name="connsiteY54" fmla="*/ 3526770 h 7232650"/>
              <a:gd name="connsiteX55" fmla="*/ 2887865 w 4092551"/>
              <a:gd name="connsiteY55" fmla="*/ 3319907 h 7232650"/>
              <a:gd name="connsiteX56" fmla="*/ 2852428 w 4092551"/>
              <a:gd name="connsiteY56" fmla="*/ 3114306 h 7232650"/>
              <a:gd name="connsiteX57" fmla="*/ 2819353 w 4092551"/>
              <a:gd name="connsiteY57" fmla="*/ 2908704 h 7232650"/>
              <a:gd name="connsiteX58" fmla="*/ 2793365 w 4092551"/>
              <a:gd name="connsiteY58" fmla="*/ 2708147 h 7232650"/>
              <a:gd name="connsiteX59" fmla="*/ 2772103 w 4092551"/>
              <a:gd name="connsiteY59" fmla="*/ 2506328 h 7232650"/>
              <a:gd name="connsiteX60" fmla="*/ 2765015 w 4092551"/>
              <a:gd name="connsiteY60" fmla="*/ 2308294 h 7232650"/>
              <a:gd name="connsiteX61" fmla="*/ 2765015 w 4092551"/>
              <a:gd name="connsiteY61" fmla="*/ 2111522 h 7232650"/>
              <a:gd name="connsiteX62" fmla="*/ 2776827 w 4092551"/>
              <a:gd name="connsiteY62" fmla="*/ 1917273 h 7232650"/>
              <a:gd name="connsiteX63" fmla="*/ 2802815 w 4092551"/>
              <a:gd name="connsiteY63" fmla="*/ 1725546 h 7232650"/>
              <a:gd name="connsiteX64" fmla="*/ 2842978 w 4092551"/>
              <a:gd name="connsiteY64" fmla="*/ 1537603 h 7232650"/>
              <a:gd name="connsiteX65" fmla="*/ 2892590 w 4092551"/>
              <a:gd name="connsiteY65" fmla="*/ 1352182 h 7232650"/>
              <a:gd name="connsiteX66" fmla="*/ 2963465 w 4092551"/>
              <a:gd name="connsiteY66" fmla="*/ 1168023 h 7232650"/>
              <a:gd name="connsiteX67" fmla="*/ 3046152 w 4092551"/>
              <a:gd name="connsiteY67" fmla="*/ 990172 h 7232650"/>
              <a:gd name="connsiteX68" fmla="*/ 3150102 w 4092551"/>
              <a:gd name="connsiteY68" fmla="*/ 814841 h 7232650"/>
              <a:gd name="connsiteX69" fmla="*/ 3268228 w 4092551"/>
              <a:gd name="connsiteY69" fmla="*/ 643297 h 7232650"/>
              <a:gd name="connsiteX70" fmla="*/ 3409977 w 4092551"/>
              <a:gd name="connsiteY70" fmla="*/ 475536 h 7232650"/>
              <a:gd name="connsiteX71" fmla="*/ 3570627 w 4092551"/>
              <a:gd name="connsiteY71" fmla="*/ 314081 h 7232650"/>
              <a:gd name="connsiteX72" fmla="*/ 3752540 w 4092551"/>
              <a:gd name="connsiteY72" fmla="*/ 155149 h 7232650"/>
              <a:gd name="connsiteX73" fmla="*/ 3960440 w 4092551"/>
              <a:gd name="connsiteY73" fmla="*/ 2 h 7232650"/>
              <a:gd name="connsiteX74" fmla="*/ 2301446 w 4092551"/>
              <a:gd name="connsiteY74" fmla="*/ 2 h 7232650"/>
              <a:gd name="connsiteX75" fmla="*/ 2301446 w 4092551"/>
              <a:gd name="connsiteY75" fmla="*/ 0 h 7232650"/>
              <a:gd name="connsiteX76" fmla="*/ 0 w 4092551"/>
              <a:gd name="connsiteY76" fmla="*/ 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92551" h="7232650">
                <a:moveTo>
                  <a:pt x="0" y="0"/>
                </a:moveTo>
                <a:lnTo>
                  <a:pt x="3970644" y="0"/>
                </a:lnTo>
                <a:lnTo>
                  <a:pt x="3901482" y="83956"/>
                </a:lnTo>
                <a:lnTo>
                  <a:pt x="3775778" y="271197"/>
                </a:lnTo>
                <a:lnTo>
                  <a:pt x="3665160" y="462568"/>
                </a:lnTo>
                <a:lnTo>
                  <a:pt x="3577168" y="656692"/>
                </a:lnTo>
                <a:lnTo>
                  <a:pt x="3501746" y="857702"/>
                </a:lnTo>
                <a:lnTo>
                  <a:pt x="3448950" y="1060085"/>
                </a:lnTo>
                <a:lnTo>
                  <a:pt x="3406211" y="1265224"/>
                </a:lnTo>
                <a:lnTo>
                  <a:pt x="3378556" y="1474493"/>
                </a:lnTo>
                <a:lnTo>
                  <a:pt x="3365985" y="1686516"/>
                </a:lnTo>
                <a:lnTo>
                  <a:pt x="3365985" y="1901292"/>
                </a:lnTo>
                <a:lnTo>
                  <a:pt x="3373529" y="2117444"/>
                </a:lnTo>
                <a:lnTo>
                  <a:pt x="3396154" y="2337728"/>
                </a:lnTo>
                <a:lnTo>
                  <a:pt x="3423810" y="2556633"/>
                </a:lnTo>
                <a:lnTo>
                  <a:pt x="3459007" y="2781047"/>
                </a:lnTo>
                <a:lnTo>
                  <a:pt x="3496718" y="3005461"/>
                </a:lnTo>
                <a:lnTo>
                  <a:pt x="3546999" y="3231249"/>
                </a:lnTo>
                <a:lnTo>
                  <a:pt x="3594766" y="3458416"/>
                </a:lnTo>
                <a:lnTo>
                  <a:pt x="3647561" y="3684206"/>
                </a:lnTo>
                <a:lnTo>
                  <a:pt x="3705385" y="3914125"/>
                </a:lnTo>
                <a:lnTo>
                  <a:pt x="3758180" y="4142670"/>
                </a:lnTo>
                <a:lnTo>
                  <a:pt x="3813489" y="4371213"/>
                </a:lnTo>
                <a:lnTo>
                  <a:pt x="3866285" y="4603887"/>
                </a:lnTo>
                <a:lnTo>
                  <a:pt x="3916566" y="4832430"/>
                </a:lnTo>
                <a:lnTo>
                  <a:pt x="3964334" y="5060974"/>
                </a:lnTo>
                <a:lnTo>
                  <a:pt x="4004558" y="5288141"/>
                </a:lnTo>
                <a:lnTo>
                  <a:pt x="4039755" y="5513930"/>
                </a:lnTo>
                <a:lnTo>
                  <a:pt x="4064896" y="5741097"/>
                </a:lnTo>
                <a:lnTo>
                  <a:pt x="4082494" y="5968264"/>
                </a:lnTo>
                <a:lnTo>
                  <a:pt x="4092551" y="6189924"/>
                </a:lnTo>
                <a:lnTo>
                  <a:pt x="4092551" y="6411583"/>
                </a:lnTo>
                <a:lnTo>
                  <a:pt x="4077466" y="6630490"/>
                </a:lnTo>
                <a:lnTo>
                  <a:pt x="4052325" y="6849396"/>
                </a:lnTo>
                <a:lnTo>
                  <a:pt x="4012101" y="7064172"/>
                </a:lnTo>
                <a:lnTo>
                  <a:pt x="3966153" y="7232650"/>
                </a:lnTo>
                <a:lnTo>
                  <a:pt x="3317841" y="7232650"/>
                </a:lnTo>
                <a:lnTo>
                  <a:pt x="3372178" y="7038402"/>
                </a:lnTo>
                <a:lnTo>
                  <a:pt x="3409977" y="6841630"/>
                </a:lnTo>
                <a:lnTo>
                  <a:pt x="3433602" y="6641073"/>
                </a:lnTo>
                <a:lnTo>
                  <a:pt x="3447778" y="6440516"/>
                </a:lnTo>
                <a:lnTo>
                  <a:pt x="3447778" y="6237437"/>
                </a:lnTo>
                <a:lnTo>
                  <a:pt x="3438327" y="6034358"/>
                </a:lnTo>
                <a:lnTo>
                  <a:pt x="3421790" y="5826233"/>
                </a:lnTo>
                <a:lnTo>
                  <a:pt x="3398165" y="5618108"/>
                </a:lnTo>
                <a:lnTo>
                  <a:pt x="3365090" y="5411245"/>
                </a:lnTo>
                <a:lnTo>
                  <a:pt x="3327290" y="5203120"/>
                </a:lnTo>
                <a:lnTo>
                  <a:pt x="3282402" y="4993734"/>
                </a:lnTo>
                <a:lnTo>
                  <a:pt x="3235153" y="4784348"/>
                </a:lnTo>
                <a:lnTo>
                  <a:pt x="3185540" y="4571178"/>
                </a:lnTo>
                <a:lnTo>
                  <a:pt x="3133565" y="4361792"/>
                </a:lnTo>
                <a:lnTo>
                  <a:pt x="3083953" y="4152405"/>
                </a:lnTo>
                <a:lnTo>
                  <a:pt x="3029615" y="3941758"/>
                </a:lnTo>
                <a:lnTo>
                  <a:pt x="2980003" y="3734895"/>
                </a:lnTo>
                <a:lnTo>
                  <a:pt x="2935115" y="3526770"/>
                </a:lnTo>
                <a:lnTo>
                  <a:pt x="2887865" y="3319907"/>
                </a:lnTo>
                <a:lnTo>
                  <a:pt x="2852428" y="3114306"/>
                </a:lnTo>
                <a:lnTo>
                  <a:pt x="2819353" y="2908704"/>
                </a:lnTo>
                <a:lnTo>
                  <a:pt x="2793365" y="2708147"/>
                </a:lnTo>
                <a:lnTo>
                  <a:pt x="2772103" y="2506328"/>
                </a:lnTo>
                <a:lnTo>
                  <a:pt x="2765015" y="2308294"/>
                </a:lnTo>
                <a:lnTo>
                  <a:pt x="2765015" y="2111522"/>
                </a:lnTo>
                <a:lnTo>
                  <a:pt x="2776827" y="1917273"/>
                </a:lnTo>
                <a:lnTo>
                  <a:pt x="2802815" y="1725546"/>
                </a:lnTo>
                <a:lnTo>
                  <a:pt x="2842978" y="1537603"/>
                </a:lnTo>
                <a:lnTo>
                  <a:pt x="2892590" y="1352182"/>
                </a:lnTo>
                <a:lnTo>
                  <a:pt x="2963465" y="1168023"/>
                </a:lnTo>
                <a:lnTo>
                  <a:pt x="3046152" y="990172"/>
                </a:lnTo>
                <a:lnTo>
                  <a:pt x="3150102" y="814841"/>
                </a:lnTo>
                <a:lnTo>
                  <a:pt x="3268228" y="643297"/>
                </a:lnTo>
                <a:lnTo>
                  <a:pt x="3409977" y="475536"/>
                </a:lnTo>
                <a:lnTo>
                  <a:pt x="3570627" y="314081"/>
                </a:lnTo>
                <a:lnTo>
                  <a:pt x="3752540" y="155149"/>
                </a:lnTo>
                <a:lnTo>
                  <a:pt x="3960440" y="2"/>
                </a:lnTo>
                <a:lnTo>
                  <a:pt x="2301446" y="2"/>
                </a:lnTo>
                <a:lnTo>
                  <a:pt x="2301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-1" y="0"/>
            <a:ext cx="5133232" cy="7232652"/>
          </a:xfrm>
          <a:custGeom>
            <a:avLst/>
            <a:gdLst>
              <a:gd name="connsiteX0" fmla="*/ 0 w 5137382"/>
              <a:gd name="connsiteY0" fmla="*/ 0 h 7232652"/>
              <a:gd name="connsiteX1" fmla="*/ 3477047 w 5137382"/>
              <a:gd name="connsiteY1" fmla="*/ 0 h 7232652"/>
              <a:gd name="connsiteX2" fmla="*/ 3477047 w 5137382"/>
              <a:gd name="connsiteY2" fmla="*/ 2 h 7232652"/>
              <a:gd name="connsiteX3" fmla="*/ 5137382 w 5137382"/>
              <a:gd name="connsiteY3" fmla="*/ 2 h 7232652"/>
              <a:gd name="connsiteX4" fmla="*/ 4929314 w 5137382"/>
              <a:gd name="connsiteY4" fmla="*/ 155149 h 7232652"/>
              <a:gd name="connsiteX5" fmla="*/ 4747254 w 5137382"/>
              <a:gd name="connsiteY5" fmla="*/ 314081 h 7232652"/>
              <a:gd name="connsiteX6" fmla="*/ 4586474 w 5137382"/>
              <a:gd name="connsiteY6" fmla="*/ 475535 h 7232652"/>
              <a:gd name="connsiteX7" fmla="*/ 4444610 w 5137382"/>
              <a:gd name="connsiteY7" fmla="*/ 643296 h 7232652"/>
              <a:gd name="connsiteX8" fmla="*/ 4326389 w 5137382"/>
              <a:gd name="connsiteY8" fmla="*/ 814841 h 7232652"/>
              <a:gd name="connsiteX9" fmla="*/ 4222355 w 5137382"/>
              <a:gd name="connsiteY9" fmla="*/ 990171 h 7232652"/>
              <a:gd name="connsiteX10" fmla="*/ 4139601 w 5137382"/>
              <a:gd name="connsiteY10" fmla="*/ 1168023 h 7232652"/>
              <a:gd name="connsiteX11" fmla="*/ 4068669 w 5137382"/>
              <a:gd name="connsiteY11" fmla="*/ 1352182 h 7232652"/>
              <a:gd name="connsiteX12" fmla="*/ 4019016 w 5137382"/>
              <a:gd name="connsiteY12" fmla="*/ 1537602 h 7232652"/>
              <a:gd name="connsiteX13" fmla="*/ 3978821 w 5137382"/>
              <a:gd name="connsiteY13" fmla="*/ 1725545 h 7232652"/>
              <a:gd name="connsiteX14" fmla="*/ 3952812 w 5137382"/>
              <a:gd name="connsiteY14" fmla="*/ 1917272 h 7232652"/>
              <a:gd name="connsiteX15" fmla="*/ 3940990 w 5137382"/>
              <a:gd name="connsiteY15" fmla="*/ 2111522 h 7232652"/>
              <a:gd name="connsiteX16" fmla="*/ 3940990 w 5137382"/>
              <a:gd name="connsiteY16" fmla="*/ 2308294 h 7232652"/>
              <a:gd name="connsiteX17" fmla="*/ 3948084 w 5137382"/>
              <a:gd name="connsiteY17" fmla="*/ 2506328 h 7232652"/>
              <a:gd name="connsiteX18" fmla="*/ 3969363 w 5137382"/>
              <a:gd name="connsiteY18" fmla="*/ 2708146 h 7232652"/>
              <a:gd name="connsiteX19" fmla="*/ 3995372 w 5137382"/>
              <a:gd name="connsiteY19" fmla="*/ 2908703 h 7232652"/>
              <a:gd name="connsiteX20" fmla="*/ 4028474 w 5137382"/>
              <a:gd name="connsiteY20" fmla="*/ 3114305 h 7232652"/>
              <a:gd name="connsiteX21" fmla="*/ 4063940 w 5137382"/>
              <a:gd name="connsiteY21" fmla="*/ 3319907 h 7232652"/>
              <a:gd name="connsiteX22" fmla="*/ 4111228 w 5137382"/>
              <a:gd name="connsiteY22" fmla="*/ 3526770 h 7232652"/>
              <a:gd name="connsiteX23" fmla="*/ 4156152 w 5137382"/>
              <a:gd name="connsiteY23" fmla="*/ 3734895 h 7232652"/>
              <a:gd name="connsiteX24" fmla="*/ 4205804 w 5137382"/>
              <a:gd name="connsiteY24" fmla="*/ 3941758 h 7232652"/>
              <a:gd name="connsiteX25" fmla="*/ 4260186 w 5137382"/>
              <a:gd name="connsiteY25" fmla="*/ 4152405 h 7232652"/>
              <a:gd name="connsiteX26" fmla="*/ 4309838 w 5137382"/>
              <a:gd name="connsiteY26" fmla="*/ 4361792 h 7232652"/>
              <a:gd name="connsiteX27" fmla="*/ 4361855 w 5137382"/>
              <a:gd name="connsiteY27" fmla="*/ 4571178 h 7232652"/>
              <a:gd name="connsiteX28" fmla="*/ 4411508 w 5137382"/>
              <a:gd name="connsiteY28" fmla="*/ 4784348 h 7232652"/>
              <a:gd name="connsiteX29" fmla="*/ 4458796 w 5137382"/>
              <a:gd name="connsiteY29" fmla="*/ 4993734 h 7232652"/>
              <a:gd name="connsiteX30" fmla="*/ 4503720 w 5137382"/>
              <a:gd name="connsiteY30" fmla="*/ 5203120 h 7232652"/>
              <a:gd name="connsiteX31" fmla="*/ 4541550 w 5137382"/>
              <a:gd name="connsiteY31" fmla="*/ 5411245 h 7232652"/>
              <a:gd name="connsiteX32" fmla="*/ 4574652 w 5137382"/>
              <a:gd name="connsiteY32" fmla="*/ 5618108 h 7232652"/>
              <a:gd name="connsiteX33" fmla="*/ 4598296 w 5137382"/>
              <a:gd name="connsiteY33" fmla="*/ 5826233 h 7232652"/>
              <a:gd name="connsiteX34" fmla="*/ 4614847 w 5137382"/>
              <a:gd name="connsiteY34" fmla="*/ 6034358 h 7232652"/>
              <a:gd name="connsiteX35" fmla="*/ 4624305 w 5137382"/>
              <a:gd name="connsiteY35" fmla="*/ 6237437 h 7232652"/>
              <a:gd name="connsiteX36" fmla="*/ 4624305 w 5137382"/>
              <a:gd name="connsiteY36" fmla="*/ 6440516 h 7232652"/>
              <a:gd name="connsiteX37" fmla="*/ 4610118 w 5137382"/>
              <a:gd name="connsiteY37" fmla="*/ 6641073 h 7232652"/>
              <a:gd name="connsiteX38" fmla="*/ 4586474 w 5137382"/>
              <a:gd name="connsiteY38" fmla="*/ 6841630 h 7232652"/>
              <a:gd name="connsiteX39" fmla="*/ 4548644 w 5137382"/>
              <a:gd name="connsiteY39" fmla="*/ 7038402 h 7232652"/>
              <a:gd name="connsiteX40" fmla="*/ 4494262 w 5137382"/>
              <a:gd name="connsiteY40" fmla="*/ 7232652 h 7232652"/>
              <a:gd name="connsiteX41" fmla="*/ 3042515 w 5137382"/>
              <a:gd name="connsiteY41" fmla="*/ 7232652 h 7232652"/>
              <a:gd name="connsiteX42" fmla="*/ 3042515 w 5137382"/>
              <a:gd name="connsiteY42" fmla="*/ 7232650 h 7232652"/>
              <a:gd name="connsiteX43" fmla="*/ 0 w 5137382"/>
              <a:gd name="connsiteY43" fmla="*/ 7232650 h 723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37382" h="7232652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MH_Others_1"/>
          <p:cNvSpPr txBox="1"/>
          <p:nvPr>
            <p:custDataLst>
              <p:tags r:id="rId10"/>
            </p:custDataLst>
          </p:nvPr>
        </p:nvSpPr>
        <p:spPr>
          <a:xfrm>
            <a:off x="696074" y="2917103"/>
            <a:ext cx="287390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26" name="MH_Others_2"/>
          <p:cNvSpPr txBox="1"/>
          <p:nvPr>
            <p:custDataLst>
              <p:tags r:id="rId11"/>
            </p:custDataLst>
          </p:nvPr>
        </p:nvSpPr>
        <p:spPr>
          <a:xfrm>
            <a:off x="710588" y="3932764"/>
            <a:ext cx="28448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34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 animBg="1"/>
      <p:bldP spid="16" grpId="0" animBg="1"/>
      <p:bldP spid="10" grpId="0" animBg="1"/>
      <p:bldP spid="20" grpId="0"/>
      <p:bldP spid="21" grpId="0"/>
      <p:bldP spid="22" grpId="0"/>
      <p:bldP spid="23" grpId="0"/>
      <p:bldP spid="19" grpId="0" animBg="1"/>
      <p:bldP spid="24" grpId="0" animBg="1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e 41"/>
          <p:cNvSpPr/>
          <p:nvPr/>
        </p:nvSpPr>
        <p:spPr>
          <a:xfrm>
            <a:off x="7555171" y="1907428"/>
            <a:ext cx="578612" cy="578612"/>
          </a:xfrm>
          <a:prstGeom prst="pie">
            <a:avLst>
              <a:gd name="adj1" fmla="val 6587927"/>
              <a:gd name="adj2" fmla="val 162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Pie 42"/>
          <p:cNvSpPr/>
          <p:nvPr/>
        </p:nvSpPr>
        <p:spPr>
          <a:xfrm>
            <a:off x="7554808" y="3194527"/>
            <a:ext cx="578612" cy="578612"/>
          </a:xfrm>
          <a:prstGeom prst="pie">
            <a:avLst>
              <a:gd name="adj1" fmla="val 20384371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Pie 43"/>
          <p:cNvSpPr/>
          <p:nvPr/>
        </p:nvSpPr>
        <p:spPr>
          <a:xfrm>
            <a:off x="7554808" y="4479571"/>
            <a:ext cx="578612" cy="578612"/>
          </a:xfrm>
          <a:prstGeom prst="pie">
            <a:avLst>
              <a:gd name="adj1" fmla="val 4000316"/>
              <a:gd name="adj2" fmla="val 1620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Pie 44"/>
          <p:cNvSpPr/>
          <p:nvPr/>
        </p:nvSpPr>
        <p:spPr>
          <a:xfrm>
            <a:off x="7554807" y="5764615"/>
            <a:ext cx="578612" cy="578612"/>
          </a:xfrm>
          <a:prstGeom prst="pie">
            <a:avLst>
              <a:gd name="adj1" fmla="val 6078594"/>
              <a:gd name="adj2" fmla="val 162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83144" y="3182705"/>
            <a:ext cx="343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。点击添加相关标题文字点击添加相关标题文字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。点击添加相关标题文字点击添加相关标题文字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5448201" y="1904881"/>
            <a:ext cx="982760" cy="4397059"/>
          </a:xfrm>
          <a:custGeom>
            <a:avLst/>
            <a:gdLst>
              <a:gd name="T0" fmla="*/ 129 w 131"/>
              <a:gd name="T1" fmla="*/ 0 h 587"/>
              <a:gd name="T2" fmla="*/ 100 w 131"/>
              <a:gd name="T3" fmla="*/ 34 h 587"/>
              <a:gd name="T4" fmla="*/ 102 w 131"/>
              <a:gd name="T5" fmla="*/ 52 h 587"/>
              <a:gd name="T6" fmla="*/ 109 w 131"/>
              <a:gd name="T7" fmla="*/ 66 h 587"/>
              <a:gd name="T8" fmla="*/ 109 w 131"/>
              <a:gd name="T9" fmla="*/ 82 h 587"/>
              <a:gd name="T10" fmla="*/ 79 w 131"/>
              <a:gd name="T11" fmla="*/ 97 h 587"/>
              <a:gd name="T12" fmla="*/ 53 w 131"/>
              <a:gd name="T13" fmla="*/ 108 h 587"/>
              <a:gd name="T14" fmla="*/ 46 w 131"/>
              <a:gd name="T15" fmla="*/ 153 h 587"/>
              <a:gd name="T16" fmla="*/ 42 w 131"/>
              <a:gd name="T17" fmla="*/ 186 h 587"/>
              <a:gd name="T18" fmla="*/ 20 w 131"/>
              <a:gd name="T19" fmla="*/ 261 h 587"/>
              <a:gd name="T20" fmla="*/ 13 w 131"/>
              <a:gd name="T21" fmla="*/ 270 h 587"/>
              <a:gd name="T22" fmla="*/ 1 w 131"/>
              <a:gd name="T23" fmla="*/ 281 h 587"/>
              <a:gd name="T24" fmla="*/ 1 w 131"/>
              <a:gd name="T25" fmla="*/ 286 h 587"/>
              <a:gd name="T26" fmla="*/ 6 w 131"/>
              <a:gd name="T27" fmla="*/ 286 h 587"/>
              <a:gd name="T28" fmla="*/ 11 w 131"/>
              <a:gd name="T29" fmla="*/ 282 h 587"/>
              <a:gd name="T30" fmla="*/ 6 w 131"/>
              <a:gd name="T31" fmla="*/ 305 h 587"/>
              <a:gd name="T32" fmla="*/ 8 w 131"/>
              <a:gd name="T33" fmla="*/ 308 h 587"/>
              <a:gd name="T34" fmla="*/ 12 w 131"/>
              <a:gd name="T35" fmla="*/ 306 h 587"/>
              <a:gd name="T36" fmla="*/ 15 w 131"/>
              <a:gd name="T37" fmla="*/ 289 h 587"/>
              <a:gd name="T38" fmla="*/ 16 w 131"/>
              <a:gd name="T39" fmla="*/ 290 h 587"/>
              <a:gd name="T40" fmla="*/ 11 w 131"/>
              <a:gd name="T41" fmla="*/ 313 h 587"/>
              <a:gd name="T42" fmla="*/ 14 w 131"/>
              <a:gd name="T43" fmla="*/ 317 h 587"/>
              <a:gd name="T44" fmla="*/ 17 w 131"/>
              <a:gd name="T45" fmla="*/ 314 h 587"/>
              <a:gd name="T46" fmla="*/ 21 w 131"/>
              <a:gd name="T47" fmla="*/ 293 h 587"/>
              <a:gd name="T48" fmla="*/ 23 w 131"/>
              <a:gd name="T49" fmla="*/ 293 h 587"/>
              <a:gd name="T50" fmla="*/ 19 w 131"/>
              <a:gd name="T51" fmla="*/ 313 h 587"/>
              <a:gd name="T52" fmla="*/ 21 w 131"/>
              <a:gd name="T53" fmla="*/ 316 h 587"/>
              <a:gd name="T54" fmla="*/ 24 w 131"/>
              <a:gd name="T55" fmla="*/ 314 h 587"/>
              <a:gd name="T56" fmla="*/ 29 w 131"/>
              <a:gd name="T57" fmla="*/ 294 h 587"/>
              <a:gd name="T58" fmla="*/ 30 w 131"/>
              <a:gd name="T59" fmla="*/ 293 h 587"/>
              <a:gd name="T60" fmla="*/ 27 w 131"/>
              <a:gd name="T61" fmla="*/ 304 h 587"/>
              <a:gd name="T62" fmla="*/ 30 w 131"/>
              <a:gd name="T63" fmla="*/ 307 h 587"/>
              <a:gd name="T64" fmla="*/ 33 w 131"/>
              <a:gd name="T65" fmla="*/ 305 h 587"/>
              <a:gd name="T66" fmla="*/ 36 w 131"/>
              <a:gd name="T67" fmla="*/ 290 h 587"/>
              <a:gd name="T68" fmla="*/ 38 w 131"/>
              <a:gd name="T69" fmla="*/ 280 h 587"/>
              <a:gd name="T70" fmla="*/ 38 w 131"/>
              <a:gd name="T71" fmla="*/ 268 h 587"/>
              <a:gd name="T72" fmla="*/ 56 w 131"/>
              <a:gd name="T73" fmla="*/ 232 h 587"/>
              <a:gd name="T74" fmla="*/ 69 w 131"/>
              <a:gd name="T75" fmla="*/ 191 h 587"/>
              <a:gd name="T76" fmla="*/ 77 w 131"/>
              <a:gd name="T77" fmla="*/ 180 h 587"/>
              <a:gd name="T78" fmla="*/ 85 w 131"/>
              <a:gd name="T79" fmla="*/ 212 h 587"/>
              <a:gd name="T80" fmla="*/ 77 w 131"/>
              <a:gd name="T81" fmla="*/ 252 h 587"/>
              <a:gd name="T82" fmla="*/ 71 w 131"/>
              <a:gd name="T83" fmla="*/ 300 h 587"/>
              <a:gd name="T84" fmla="*/ 72 w 131"/>
              <a:gd name="T85" fmla="*/ 357 h 587"/>
              <a:gd name="T86" fmla="*/ 77 w 131"/>
              <a:gd name="T87" fmla="*/ 415 h 587"/>
              <a:gd name="T88" fmla="*/ 75 w 131"/>
              <a:gd name="T89" fmla="*/ 493 h 587"/>
              <a:gd name="T90" fmla="*/ 83 w 131"/>
              <a:gd name="T91" fmla="*/ 550 h 587"/>
              <a:gd name="T92" fmla="*/ 80 w 131"/>
              <a:gd name="T93" fmla="*/ 559 h 587"/>
              <a:gd name="T94" fmla="*/ 74 w 131"/>
              <a:gd name="T95" fmla="*/ 581 h 587"/>
              <a:gd name="T96" fmla="*/ 105 w 131"/>
              <a:gd name="T97" fmla="*/ 587 h 587"/>
              <a:gd name="T98" fmla="*/ 112 w 131"/>
              <a:gd name="T99" fmla="*/ 572 h 587"/>
              <a:gd name="T100" fmla="*/ 106 w 131"/>
              <a:gd name="T101" fmla="*/ 546 h 587"/>
              <a:gd name="T102" fmla="*/ 106 w 131"/>
              <a:gd name="T103" fmla="*/ 546 h 587"/>
              <a:gd name="T104" fmla="*/ 114 w 131"/>
              <a:gd name="T105" fmla="*/ 475 h 587"/>
              <a:gd name="T106" fmla="*/ 112 w 131"/>
              <a:gd name="T107" fmla="*/ 415 h 587"/>
              <a:gd name="T108" fmla="*/ 128 w 131"/>
              <a:gd name="T109" fmla="*/ 301 h 587"/>
              <a:gd name="T110" fmla="*/ 131 w 131"/>
              <a:gd name="T111" fmla="*/ 301 h 587"/>
              <a:gd name="T112" fmla="*/ 131 w 131"/>
              <a:gd name="T113" fmla="*/ 1 h 587"/>
              <a:gd name="T114" fmla="*/ 129 w 131"/>
              <a:gd name="T115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" h="587">
                <a:moveTo>
                  <a:pt x="129" y="0"/>
                </a:moveTo>
                <a:cubicBezTo>
                  <a:pt x="109" y="1"/>
                  <a:pt x="101" y="15"/>
                  <a:pt x="100" y="34"/>
                </a:cubicBezTo>
                <a:cubicBezTo>
                  <a:pt x="93" y="31"/>
                  <a:pt x="96" y="50"/>
                  <a:pt x="102" y="52"/>
                </a:cubicBezTo>
                <a:cubicBezTo>
                  <a:pt x="104" y="58"/>
                  <a:pt x="106" y="62"/>
                  <a:pt x="109" y="66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1" y="90"/>
                  <a:pt x="91" y="94"/>
                  <a:pt x="79" y="97"/>
                </a:cubicBezTo>
                <a:cubicBezTo>
                  <a:pt x="69" y="98"/>
                  <a:pt x="58" y="97"/>
                  <a:pt x="53" y="108"/>
                </a:cubicBezTo>
                <a:cubicBezTo>
                  <a:pt x="51" y="113"/>
                  <a:pt x="45" y="128"/>
                  <a:pt x="46" y="153"/>
                </a:cubicBezTo>
                <a:cubicBezTo>
                  <a:pt x="46" y="166"/>
                  <a:pt x="48" y="178"/>
                  <a:pt x="42" y="186"/>
                </a:cubicBezTo>
                <a:cubicBezTo>
                  <a:pt x="31" y="202"/>
                  <a:pt x="21" y="258"/>
                  <a:pt x="20" y="261"/>
                </a:cubicBezTo>
                <a:cubicBezTo>
                  <a:pt x="18" y="263"/>
                  <a:pt x="15" y="267"/>
                  <a:pt x="13" y="270"/>
                </a:cubicBezTo>
                <a:cubicBezTo>
                  <a:pt x="1" y="281"/>
                  <a:pt x="1" y="281"/>
                  <a:pt x="1" y="281"/>
                </a:cubicBezTo>
                <a:cubicBezTo>
                  <a:pt x="0" y="283"/>
                  <a:pt x="0" y="285"/>
                  <a:pt x="1" y="286"/>
                </a:cubicBezTo>
                <a:cubicBezTo>
                  <a:pt x="2" y="287"/>
                  <a:pt x="4" y="288"/>
                  <a:pt x="6" y="286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6" y="305"/>
                  <a:pt x="6" y="305"/>
                  <a:pt x="6" y="305"/>
                </a:cubicBezTo>
                <a:cubicBezTo>
                  <a:pt x="6" y="306"/>
                  <a:pt x="7" y="308"/>
                  <a:pt x="8" y="308"/>
                </a:cubicBezTo>
                <a:cubicBezTo>
                  <a:pt x="10" y="308"/>
                  <a:pt x="11" y="307"/>
                  <a:pt x="12" y="306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15" y="289"/>
                  <a:pt x="16" y="290"/>
                  <a:pt x="16" y="290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1" y="315"/>
                  <a:pt x="12" y="316"/>
                  <a:pt x="14" y="317"/>
                </a:cubicBezTo>
                <a:cubicBezTo>
                  <a:pt x="15" y="317"/>
                  <a:pt x="17" y="316"/>
                  <a:pt x="17" y="314"/>
                </a:cubicBezTo>
                <a:cubicBezTo>
                  <a:pt x="21" y="293"/>
                  <a:pt x="21" y="293"/>
                  <a:pt x="21" y="293"/>
                </a:cubicBezTo>
                <a:cubicBezTo>
                  <a:pt x="22" y="293"/>
                  <a:pt x="22" y="293"/>
                  <a:pt x="23" y="293"/>
                </a:cubicBezTo>
                <a:cubicBezTo>
                  <a:pt x="19" y="313"/>
                  <a:pt x="19" y="313"/>
                  <a:pt x="19" y="313"/>
                </a:cubicBezTo>
                <a:cubicBezTo>
                  <a:pt x="18" y="314"/>
                  <a:pt x="19" y="316"/>
                  <a:pt x="21" y="316"/>
                </a:cubicBezTo>
                <a:cubicBezTo>
                  <a:pt x="23" y="317"/>
                  <a:pt x="24" y="316"/>
                  <a:pt x="24" y="314"/>
                </a:cubicBezTo>
                <a:cubicBezTo>
                  <a:pt x="29" y="294"/>
                  <a:pt x="29" y="294"/>
                  <a:pt x="29" y="294"/>
                </a:cubicBezTo>
                <a:cubicBezTo>
                  <a:pt x="29" y="293"/>
                  <a:pt x="29" y="293"/>
                  <a:pt x="30" y="293"/>
                </a:cubicBezTo>
                <a:cubicBezTo>
                  <a:pt x="27" y="304"/>
                  <a:pt x="27" y="304"/>
                  <a:pt x="27" y="304"/>
                </a:cubicBezTo>
                <a:cubicBezTo>
                  <a:pt x="27" y="305"/>
                  <a:pt x="28" y="307"/>
                  <a:pt x="30" y="307"/>
                </a:cubicBezTo>
                <a:cubicBezTo>
                  <a:pt x="31" y="308"/>
                  <a:pt x="33" y="307"/>
                  <a:pt x="33" y="305"/>
                </a:cubicBezTo>
                <a:cubicBezTo>
                  <a:pt x="36" y="290"/>
                  <a:pt x="36" y="290"/>
                  <a:pt x="36" y="290"/>
                </a:cubicBezTo>
                <a:cubicBezTo>
                  <a:pt x="38" y="288"/>
                  <a:pt x="38" y="282"/>
                  <a:pt x="38" y="280"/>
                </a:cubicBezTo>
                <a:cubicBezTo>
                  <a:pt x="39" y="276"/>
                  <a:pt x="39" y="272"/>
                  <a:pt x="38" y="268"/>
                </a:cubicBezTo>
                <a:cubicBezTo>
                  <a:pt x="41" y="262"/>
                  <a:pt x="52" y="240"/>
                  <a:pt x="56" y="232"/>
                </a:cubicBezTo>
                <a:cubicBezTo>
                  <a:pt x="69" y="210"/>
                  <a:pt x="67" y="194"/>
                  <a:pt x="69" y="191"/>
                </a:cubicBezTo>
                <a:cubicBezTo>
                  <a:pt x="70" y="190"/>
                  <a:pt x="73" y="186"/>
                  <a:pt x="77" y="180"/>
                </a:cubicBezTo>
                <a:cubicBezTo>
                  <a:pt x="81" y="190"/>
                  <a:pt x="85" y="200"/>
                  <a:pt x="85" y="212"/>
                </a:cubicBezTo>
                <a:cubicBezTo>
                  <a:pt x="85" y="226"/>
                  <a:pt x="79" y="238"/>
                  <a:pt x="77" y="252"/>
                </a:cubicBezTo>
                <a:cubicBezTo>
                  <a:pt x="74" y="266"/>
                  <a:pt x="72" y="281"/>
                  <a:pt x="71" y="300"/>
                </a:cubicBezTo>
                <a:cubicBezTo>
                  <a:pt x="70" y="318"/>
                  <a:pt x="69" y="340"/>
                  <a:pt x="72" y="357"/>
                </a:cubicBezTo>
                <a:cubicBezTo>
                  <a:pt x="76" y="381"/>
                  <a:pt x="78" y="405"/>
                  <a:pt x="77" y="415"/>
                </a:cubicBezTo>
                <a:cubicBezTo>
                  <a:pt x="74" y="435"/>
                  <a:pt x="72" y="458"/>
                  <a:pt x="75" y="493"/>
                </a:cubicBezTo>
                <a:cubicBezTo>
                  <a:pt x="78" y="527"/>
                  <a:pt x="84" y="524"/>
                  <a:pt x="83" y="550"/>
                </a:cubicBezTo>
                <a:cubicBezTo>
                  <a:pt x="82" y="554"/>
                  <a:pt x="81" y="558"/>
                  <a:pt x="80" y="559"/>
                </a:cubicBezTo>
                <a:cubicBezTo>
                  <a:pt x="77" y="566"/>
                  <a:pt x="57" y="578"/>
                  <a:pt x="74" y="581"/>
                </a:cubicBezTo>
                <a:cubicBezTo>
                  <a:pt x="84" y="583"/>
                  <a:pt x="95" y="587"/>
                  <a:pt x="105" y="587"/>
                </a:cubicBezTo>
                <a:cubicBezTo>
                  <a:pt x="111" y="586"/>
                  <a:pt x="113" y="577"/>
                  <a:pt x="112" y="572"/>
                </a:cubicBezTo>
                <a:cubicBezTo>
                  <a:pt x="109" y="563"/>
                  <a:pt x="107" y="555"/>
                  <a:pt x="106" y="546"/>
                </a:cubicBezTo>
                <a:cubicBezTo>
                  <a:pt x="106" y="546"/>
                  <a:pt x="106" y="546"/>
                  <a:pt x="106" y="546"/>
                </a:cubicBezTo>
                <a:cubicBezTo>
                  <a:pt x="106" y="521"/>
                  <a:pt x="116" y="498"/>
                  <a:pt x="114" y="475"/>
                </a:cubicBezTo>
                <a:cubicBezTo>
                  <a:pt x="112" y="453"/>
                  <a:pt x="109" y="426"/>
                  <a:pt x="112" y="415"/>
                </a:cubicBezTo>
                <a:cubicBezTo>
                  <a:pt x="121" y="384"/>
                  <a:pt x="130" y="332"/>
                  <a:pt x="128" y="301"/>
                </a:cubicBezTo>
                <a:cubicBezTo>
                  <a:pt x="131" y="301"/>
                  <a:pt x="131" y="301"/>
                  <a:pt x="131" y="30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0" y="1"/>
                  <a:pt x="130" y="0"/>
                  <a:pt x="12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30960" y="1904882"/>
            <a:ext cx="979590" cy="4397059"/>
            <a:chOff x="6430960" y="1904882"/>
            <a:chExt cx="979590" cy="4397059"/>
          </a:xfrm>
        </p:grpSpPr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6564109" y="5807390"/>
              <a:ext cx="421635" cy="494551"/>
            </a:xfrm>
            <a:custGeom>
              <a:avLst/>
              <a:gdLst>
                <a:gd name="T0" fmla="*/ 6 w 56"/>
                <a:gd name="T1" fmla="*/ 25 h 66"/>
                <a:gd name="T2" fmla="*/ 6 w 56"/>
                <a:gd name="T3" fmla="*/ 25 h 66"/>
                <a:gd name="T4" fmla="*/ 1 w 56"/>
                <a:gd name="T5" fmla="*/ 51 h 66"/>
                <a:gd name="T6" fmla="*/ 8 w 56"/>
                <a:gd name="T7" fmla="*/ 66 h 66"/>
                <a:gd name="T8" fmla="*/ 38 w 56"/>
                <a:gd name="T9" fmla="*/ 60 h 66"/>
                <a:gd name="T10" fmla="*/ 32 w 56"/>
                <a:gd name="T11" fmla="*/ 38 h 66"/>
                <a:gd name="T12" fmla="*/ 29 w 56"/>
                <a:gd name="T13" fmla="*/ 29 h 66"/>
                <a:gd name="T14" fmla="*/ 29 w 56"/>
                <a:gd name="T15" fmla="*/ 24 h 66"/>
                <a:gd name="T16" fmla="*/ 4 w 56"/>
                <a:gd name="T17" fmla="*/ 0 h 66"/>
                <a:gd name="T18" fmla="*/ 6 w 56"/>
                <a:gd name="T1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6"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34"/>
                    <a:pt x="3" y="42"/>
                    <a:pt x="1" y="51"/>
                  </a:cubicBezTo>
                  <a:cubicBezTo>
                    <a:pt x="0" y="56"/>
                    <a:pt x="1" y="65"/>
                    <a:pt x="8" y="66"/>
                  </a:cubicBezTo>
                  <a:cubicBezTo>
                    <a:pt x="18" y="66"/>
                    <a:pt x="29" y="62"/>
                    <a:pt x="38" y="60"/>
                  </a:cubicBezTo>
                  <a:cubicBezTo>
                    <a:pt x="56" y="57"/>
                    <a:pt x="36" y="45"/>
                    <a:pt x="32" y="38"/>
                  </a:cubicBezTo>
                  <a:cubicBezTo>
                    <a:pt x="32" y="37"/>
                    <a:pt x="30" y="33"/>
                    <a:pt x="29" y="29"/>
                  </a:cubicBezTo>
                  <a:cubicBezTo>
                    <a:pt x="29" y="27"/>
                    <a:pt x="29" y="25"/>
                    <a:pt x="29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8"/>
                    <a:pt x="6" y="16"/>
                    <a:pt x="6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6491193" y="4647101"/>
              <a:ext cx="374083" cy="1340992"/>
            </a:xfrm>
            <a:custGeom>
              <a:avLst/>
              <a:gdLst>
                <a:gd name="T0" fmla="*/ 11 w 50"/>
                <a:gd name="T1" fmla="*/ 49 h 179"/>
                <a:gd name="T2" fmla="*/ 9 w 50"/>
                <a:gd name="T3" fmla="*/ 109 h 179"/>
                <a:gd name="T4" fmla="*/ 14 w 50"/>
                <a:gd name="T5" fmla="*/ 155 h 179"/>
                <a:gd name="T6" fmla="*/ 39 w 50"/>
                <a:gd name="T7" fmla="*/ 179 h 179"/>
                <a:gd name="T8" fmla="*/ 48 w 50"/>
                <a:gd name="T9" fmla="*/ 127 h 179"/>
                <a:gd name="T10" fmla="*/ 46 w 50"/>
                <a:gd name="T11" fmla="*/ 49 h 179"/>
                <a:gd name="T12" fmla="*/ 45 w 50"/>
                <a:gd name="T13" fmla="*/ 44 h 179"/>
                <a:gd name="T14" fmla="*/ 0 w 50"/>
                <a:gd name="T15" fmla="*/ 0 h 179"/>
                <a:gd name="T16" fmla="*/ 11 w 50"/>
                <a:gd name="T17" fmla="*/ 4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79">
                  <a:moveTo>
                    <a:pt x="11" y="49"/>
                  </a:moveTo>
                  <a:cubicBezTo>
                    <a:pt x="14" y="60"/>
                    <a:pt x="11" y="87"/>
                    <a:pt x="9" y="109"/>
                  </a:cubicBezTo>
                  <a:cubicBezTo>
                    <a:pt x="8" y="124"/>
                    <a:pt x="11" y="139"/>
                    <a:pt x="14" y="155"/>
                  </a:cubicBezTo>
                  <a:cubicBezTo>
                    <a:pt x="39" y="179"/>
                    <a:pt x="39" y="179"/>
                    <a:pt x="39" y="179"/>
                  </a:cubicBezTo>
                  <a:cubicBezTo>
                    <a:pt x="39" y="158"/>
                    <a:pt x="45" y="158"/>
                    <a:pt x="48" y="127"/>
                  </a:cubicBezTo>
                  <a:cubicBezTo>
                    <a:pt x="50" y="92"/>
                    <a:pt x="49" y="69"/>
                    <a:pt x="46" y="49"/>
                  </a:cubicBezTo>
                  <a:cubicBezTo>
                    <a:pt x="46" y="47"/>
                    <a:pt x="45" y="46"/>
                    <a:pt x="45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8"/>
                    <a:pt x="7" y="35"/>
                    <a:pt x="11" y="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6430960" y="2481857"/>
              <a:ext cx="979590" cy="1797500"/>
            </a:xfrm>
            <a:custGeom>
              <a:avLst/>
              <a:gdLst>
                <a:gd name="T0" fmla="*/ 46 w 131"/>
                <a:gd name="T1" fmla="*/ 135 h 240"/>
                <a:gd name="T2" fmla="*/ 54 w 131"/>
                <a:gd name="T3" fmla="*/ 103 h 240"/>
                <a:gd name="T4" fmla="*/ 62 w 131"/>
                <a:gd name="T5" fmla="*/ 114 h 240"/>
                <a:gd name="T6" fmla="*/ 75 w 131"/>
                <a:gd name="T7" fmla="*/ 155 h 240"/>
                <a:gd name="T8" fmla="*/ 92 w 131"/>
                <a:gd name="T9" fmla="*/ 191 h 240"/>
                <a:gd name="T10" fmla="*/ 92 w 131"/>
                <a:gd name="T11" fmla="*/ 203 h 240"/>
                <a:gd name="T12" fmla="*/ 95 w 131"/>
                <a:gd name="T13" fmla="*/ 213 h 240"/>
                <a:gd name="T14" fmla="*/ 98 w 131"/>
                <a:gd name="T15" fmla="*/ 228 h 240"/>
                <a:gd name="T16" fmla="*/ 101 w 131"/>
                <a:gd name="T17" fmla="*/ 230 h 240"/>
                <a:gd name="T18" fmla="*/ 103 w 131"/>
                <a:gd name="T19" fmla="*/ 227 h 240"/>
                <a:gd name="T20" fmla="*/ 101 w 131"/>
                <a:gd name="T21" fmla="*/ 216 h 240"/>
                <a:gd name="T22" fmla="*/ 102 w 131"/>
                <a:gd name="T23" fmla="*/ 217 h 240"/>
                <a:gd name="T24" fmla="*/ 106 w 131"/>
                <a:gd name="T25" fmla="*/ 237 h 240"/>
                <a:gd name="T26" fmla="*/ 110 w 131"/>
                <a:gd name="T27" fmla="*/ 239 h 240"/>
                <a:gd name="T28" fmla="*/ 112 w 131"/>
                <a:gd name="T29" fmla="*/ 236 h 240"/>
                <a:gd name="T30" fmla="*/ 108 w 131"/>
                <a:gd name="T31" fmla="*/ 216 h 240"/>
                <a:gd name="T32" fmla="*/ 109 w 131"/>
                <a:gd name="T33" fmla="*/ 216 h 240"/>
                <a:gd name="T34" fmla="*/ 114 w 131"/>
                <a:gd name="T35" fmla="*/ 237 h 240"/>
                <a:gd name="T36" fmla="*/ 117 w 131"/>
                <a:gd name="T37" fmla="*/ 240 h 240"/>
                <a:gd name="T38" fmla="*/ 119 w 131"/>
                <a:gd name="T39" fmla="*/ 236 h 240"/>
                <a:gd name="T40" fmla="*/ 115 w 131"/>
                <a:gd name="T41" fmla="*/ 213 h 240"/>
                <a:gd name="T42" fmla="*/ 116 w 131"/>
                <a:gd name="T43" fmla="*/ 212 h 240"/>
                <a:gd name="T44" fmla="*/ 119 w 131"/>
                <a:gd name="T45" fmla="*/ 229 h 240"/>
                <a:gd name="T46" fmla="*/ 123 w 131"/>
                <a:gd name="T47" fmla="*/ 231 h 240"/>
                <a:gd name="T48" fmla="*/ 125 w 131"/>
                <a:gd name="T49" fmla="*/ 228 h 240"/>
                <a:gd name="T50" fmla="*/ 120 w 131"/>
                <a:gd name="T51" fmla="*/ 205 h 240"/>
                <a:gd name="T52" fmla="*/ 125 w 131"/>
                <a:gd name="T53" fmla="*/ 209 h 240"/>
                <a:gd name="T54" fmla="*/ 130 w 131"/>
                <a:gd name="T55" fmla="*/ 209 h 240"/>
                <a:gd name="T56" fmla="*/ 129 w 131"/>
                <a:gd name="T57" fmla="*/ 204 h 240"/>
                <a:gd name="T58" fmla="*/ 118 w 131"/>
                <a:gd name="T59" fmla="*/ 193 h 240"/>
                <a:gd name="T60" fmla="*/ 110 w 131"/>
                <a:gd name="T61" fmla="*/ 184 h 240"/>
                <a:gd name="T62" fmla="*/ 89 w 131"/>
                <a:gd name="T63" fmla="*/ 109 h 240"/>
                <a:gd name="T64" fmla="*/ 85 w 131"/>
                <a:gd name="T65" fmla="*/ 80 h 240"/>
                <a:gd name="T66" fmla="*/ 0 w 131"/>
                <a:gd name="T67" fmla="*/ 0 h 240"/>
                <a:gd name="T68" fmla="*/ 0 w 131"/>
                <a:gd name="T69" fmla="*/ 141 h 240"/>
                <a:gd name="T70" fmla="*/ 57 w 131"/>
                <a:gd name="T71" fmla="*/ 195 h 240"/>
                <a:gd name="T72" fmla="*/ 54 w 131"/>
                <a:gd name="T73" fmla="*/ 175 h 240"/>
                <a:gd name="T74" fmla="*/ 46 w 131"/>
                <a:gd name="T75" fmla="*/ 1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240">
                  <a:moveTo>
                    <a:pt x="46" y="135"/>
                  </a:moveTo>
                  <a:cubicBezTo>
                    <a:pt x="46" y="123"/>
                    <a:pt x="49" y="113"/>
                    <a:pt x="54" y="103"/>
                  </a:cubicBezTo>
                  <a:cubicBezTo>
                    <a:pt x="57" y="109"/>
                    <a:pt x="60" y="113"/>
                    <a:pt x="62" y="114"/>
                  </a:cubicBezTo>
                  <a:cubicBezTo>
                    <a:pt x="64" y="117"/>
                    <a:pt x="62" y="133"/>
                    <a:pt x="75" y="155"/>
                  </a:cubicBezTo>
                  <a:cubicBezTo>
                    <a:pt x="79" y="163"/>
                    <a:pt x="90" y="185"/>
                    <a:pt x="92" y="191"/>
                  </a:cubicBezTo>
                  <a:cubicBezTo>
                    <a:pt x="92" y="195"/>
                    <a:pt x="92" y="199"/>
                    <a:pt x="92" y="203"/>
                  </a:cubicBezTo>
                  <a:cubicBezTo>
                    <a:pt x="93" y="205"/>
                    <a:pt x="93" y="211"/>
                    <a:pt x="95" y="213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30"/>
                    <a:pt x="99" y="231"/>
                    <a:pt x="101" y="230"/>
                  </a:cubicBezTo>
                  <a:cubicBezTo>
                    <a:pt x="103" y="230"/>
                    <a:pt x="103" y="228"/>
                    <a:pt x="103" y="227"/>
                  </a:cubicBezTo>
                  <a:cubicBezTo>
                    <a:pt x="101" y="216"/>
                    <a:pt x="101" y="216"/>
                    <a:pt x="101" y="216"/>
                  </a:cubicBezTo>
                  <a:cubicBezTo>
                    <a:pt x="101" y="216"/>
                    <a:pt x="102" y="216"/>
                    <a:pt x="102" y="217"/>
                  </a:cubicBezTo>
                  <a:cubicBezTo>
                    <a:pt x="106" y="237"/>
                    <a:pt x="106" y="237"/>
                    <a:pt x="106" y="237"/>
                  </a:cubicBezTo>
                  <a:cubicBezTo>
                    <a:pt x="107" y="239"/>
                    <a:pt x="108" y="240"/>
                    <a:pt x="110" y="239"/>
                  </a:cubicBezTo>
                  <a:cubicBezTo>
                    <a:pt x="111" y="239"/>
                    <a:pt x="112" y="237"/>
                    <a:pt x="112" y="23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8" y="216"/>
                    <a:pt x="109" y="216"/>
                    <a:pt x="109" y="216"/>
                  </a:cubicBezTo>
                  <a:cubicBezTo>
                    <a:pt x="114" y="237"/>
                    <a:pt x="114" y="237"/>
                    <a:pt x="114" y="237"/>
                  </a:cubicBezTo>
                  <a:cubicBezTo>
                    <a:pt x="114" y="239"/>
                    <a:pt x="115" y="240"/>
                    <a:pt x="117" y="240"/>
                  </a:cubicBezTo>
                  <a:cubicBezTo>
                    <a:pt x="119" y="239"/>
                    <a:pt x="120" y="238"/>
                    <a:pt x="119" y="236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5" y="213"/>
                    <a:pt x="115" y="212"/>
                    <a:pt x="116" y="212"/>
                  </a:cubicBezTo>
                  <a:cubicBezTo>
                    <a:pt x="119" y="229"/>
                    <a:pt x="119" y="229"/>
                    <a:pt x="119" y="229"/>
                  </a:cubicBezTo>
                  <a:cubicBezTo>
                    <a:pt x="119" y="230"/>
                    <a:pt x="121" y="231"/>
                    <a:pt x="123" y="231"/>
                  </a:cubicBezTo>
                  <a:cubicBezTo>
                    <a:pt x="124" y="231"/>
                    <a:pt x="125" y="229"/>
                    <a:pt x="125" y="228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26" y="211"/>
                    <a:pt x="128" y="210"/>
                    <a:pt x="130" y="209"/>
                  </a:cubicBezTo>
                  <a:cubicBezTo>
                    <a:pt x="131" y="208"/>
                    <a:pt x="131" y="206"/>
                    <a:pt x="129" y="204"/>
                  </a:cubicBezTo>
                  <a:cubicBezTo>
                    <a:pt x="118" y="193"/>
                    <a:pt x="118" y="193"/>
                    <a:pt x="118" y="193"/>
                  </a:cubicBezTo>
                  <a:cubicBezTo>
                    <a:pt x="116" y="190"/>
                    <a:pt x="113" y="186"/>
                    <a:pt x="110" y="184"/>
                  </a:cubicBezTo>
                  <a:cubicBezTo>
                    <a:pt x="110" y="181"/>
                    <a:pt x="99" y="125"/>
                    <a:pt x="89" y="109"/>
                  </a:cubicBezTo>
                  <a:cubicBezTo>
                    <a:pt x="84" y="102"/>
                    <a:pt x="84" y="92"/>
                    <a:pt x="85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88"/>
                    <a:pt x="55" y="181"/>
                    <a:pt x="54" y="175"/>
                  </a:cubicBezTo>
                  <a:cubicBezTo>
                    <a:pt x="51" y="161"/>
                    <a:pt x="46" y="149"/>
                    <a:pt x="46" y="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6430960" y="3537533"/>
              <a:ext cx="462847" cy="1439267"/>
            </a:xfrm>
            <a:custGeom>
              <a:avLst/>
              <a:gdLst>
                <a:gd name="T0" fmla="*/ 0 w 62"/>
                <a:gd name="T1" fmla="*/ 83 h 192"/>
                <a:gd name="T2" fmla="*/ 3 w 62"/>
                <a:gd name="T3" fmla="*/ 83 h 192"/>
                <a:gd name="T4" fmla="*/ 8 w 62"/>
                <a:gd name="T5" fmla="*/ 148 h 192"/>
                <a:gd name="T6" fmla="*/ 53 w 62"/>
                <a:gd name="T7" fmla="*/ 192 h 192"/>
                <a:gd name="T8" fmla="*/ 59 w 62"/>
                <a:gd name="T9" fmla="*/ 139 h 192"/>
                <a:gd name="T10" fmla="*/ 59 w 62"/>
                <a:gd name="T11" fmla="*/ 82 h 192"/>
                <a:gd name="T12" fmla="*/ 57 w 62"/>
                <a:gd name="T13" fmla="*/ 54 h 192"/>
                <a:gd name="T14" fmla="*/ 0 w 62"/>
                <a:gd name="T15" fmla="*/ 0 h 192"/>
                <a:gd name="T16" fmla="*/ 0 w 62"/>
                <a:gd name="T17" fmla="*/ 8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2">
                  <a:moveTo>
                    <a:pt x="0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2" y="101"/>
                    <a:pt x="4" y="125"/>
                    <a:pt x="8" y="148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80"/>
                    <a:pt x="55" y="160"/>
                    <a:pt x="59" y="139"/>
                  </a:cubicBezTo>
                  <a:cubicBezTo>
                    <a:pt x="62" y="122"/>
                    <a:pt x="61" y="100"/>
                    <a:pt x="59" y="82"/>
                  </a:cubicBezTo>
                  <a:cubicBezTo>
                    <a:pt x="59" y="72"/>
                    <a:pt x="58" y="62"/>
                    <a:pt x="57" y="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6430960" y="1904882"/>
              <a:ext cx="643549" cy="1176143"/>
            </a:xfrm>
            <a:custGeom>
              <a:avLst/>
              <a:gdLst>
                <a:gd name="T0" fmla="*/ 85 w 86"/>
                <a:gd name="T1" fmla="*/ 153 h 157"/>
                <a:gd name="T2" fmla="*/ 77 w 86"/>
                <a:gd name="T3" fmla="*/ 108 h 157"/>
                <a:gd name="T4" fmla="*/ 51 w 86"/>
                <a:gd name="T5" fmla="*/ 97 h 157"/>
                <a:gd name="T6" fmla="*/ 22 w 86"/>
                <a:gd name="T7" fmla="*/ 82 h 157"/>
                <a:gd name="T8" fmla="*/ 22 w 86"/>
                <a:gd name="T9" fmla="*/ 66 h 157"/>
                <a:gd name="T10" fmla="*/ 28 w 86"/>
                <a:gd name="T11" fmla="*/ 52 h 157"/>
                <a:gd name="T12" fmla="*/ 30 w 86"/>
                <a:gd name="T13" fmla="*/ 34 h 157"/>
                <a:gd name="T14" fmla="*/ 1 w 86"/>
                <a:gd name="T15" fmla="*/ 0 h 157"/>
                <a:gd name="T16" fmla="*/ 0 w 86"/>
                <a:gd name="T17" fmla="*/ 1 h 157"/>
                <a:gd name="T18" fmla="*/ 0 w 86"/>
                <a:gd name="T19" fmla="*/ 77 h 157"/>
                <a:gd name="T20" fmla="*/ 85 w 86"/>
                <a:gd name="T21" fmla="*/ 157 h 157"/>
                <a:gd name="T22" fmla="*/ 85 w 86"/>
                <a:gd name="T23" fmla="*/ 1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7">
                  <a:moveTo>
                    <a:pt x="85" y="153"/>
                  </a:moveTo>
                  <a:cubicBezTo>
                    <a:pt x="86" y="128"/>
                    <a:pt x="79" y="113"/>
                    <a:pt x="77" y="108"/>
                  </a:cubicBezTo>
                  <a:cubicBezTo>
                    <a:pt x="73" y="97"/>
                    <a:pt x="62" y="98"/>
                    <a:pt x="51" y="97"/>
                  </a:cubicBezTo>
                  <a:cubicBezTo>
                    <a:pt x="39" y="94"/>
                    <a:pt x="30" y="90"/>
                    <a:pt x="22" y="82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5" y="62"/>
                    <a:pt x="27" y="58"/>
                    <a:pt x="28" y="52"/>
                  </a:cubicBezTo>
                  <a:cubicBezTo>
                    <a:pt x="34" y="50"/>
                    <a:pt x="38" y="31"/>
                    <a:pt x="30" y="34"/>
                  </a:cubicBezTo>
                  <a:cubicBezTo>
                    <a:pt x="29" y="15"/>
                    <a:pt x="22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5" y="156"/>
                    <a:pt x="85" y="154"/>
                    <a:pt x="85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7604346" y="1956967"/>
            <a:ext cx="472804" cy="4728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7604346" y="5818263"/>
            <a:ext cx="472804" cy="4728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6" name="Oval 35"/>
          <p:cNvSpPr/>
          <p:nvPr/>
        </p:nvSpPr>
        <p:spPr>
          <a:xfrm>
            <a:off x="7604346" y="4531164"/>
            <a:ext cx="472804" cy="472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7604346" y="3244066"/>
            <a:ext cx="472804" cy="472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1" name="Shape 2411"/>
          <p:cNvSpPr/>
          <p:nvPr/>
        </p:nvSpPr>
        <p:spPr>
          <a:xfrm>
            <a:off x="8300059" y="1770109"/>
            <a:ext cx="1605980" cy="2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Shape 2414"/>
          <p:cNvSpPr/>
          <p:nvPr/>
        </p:nvSpPr>
        <p:spPr>
          <a:xfrm>
            <a:off x="8300059" y="2097486"/>
            <a:ext cx="2593812" cy="48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Shape 2411"/>
          <p:cNvSpPr/>
          <p:nvPr/>
        </p:nvSpPr>
        <p:spPr>
          <a:xfrm>
            <a:off x="8300059" y="2960281"/>
            <a:ext cx="1605980" cy="2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hape 2414"/>
          <p:cNvSpPr/>
          <p:nvPr/>
        </p:nvSpPr>
        <p:spPr>
          <a:xfrm>
            <a:off x="8300059" y="3287658"/>
            <a:ext cx="2593812" cy="48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Shape 2411"/>
          <p:cNvSpPr/>
          <p:nvPr/>
        </p:nvSpPr>
        <p:spPr>
          <a:xfrm>
            <a:off x="8300059" y="4310109"/>
            <a:ext cx="1605980" cy="2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2414"/>
          <p:cNvSpPr/>
          <p:nvPr/>
        </p:nvSpPr>
        <p:spPr>
          <a:xfrm>
            <a:off x="8300059" y="4637486"/>
            <a:ext cx="2593812" cy="48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2411"/>
          <p:cNvSpPr/>
          <p:nvPr/>
        </p:nvSpPr>
        <p:spPr>
          <a:xfrm>
            <a:off x="8300059" y="5500281"/>
            <a:ext cx="1605980" cy="2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Shape 2414"/>
          <p:cNvSpPr/>
          <p:nvPr/>
        </p:nvSpPr>
        <p:spPr>
          <a:xfrm>
            <a:off x="8300059" y="5827658"/>
            <a:ext cx="2593812" cy="48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CE4A7F63-7739-42A2-ABC1-3298340D48AC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3FB541F9-8D73-40A1-9FA6-93279243A2CA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4" grpId="0" animBg="1"/>
      <p:bldP spid="23" grpId="0" animBg="1"/>
      <p:bldP spid="33" grpId="0" animBg="1"/>
      <p:bldP spid="36" grpId="0" animBg="1"/>
      <p:bldP spid="39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334" y="3572801"/>
            <a:ext cx="920124" cy="6490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8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8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392" y="3402029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409" y="3352838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409" y="3930043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27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52" grpId="0"/>
      <p:bldP spid="10" grpId="0" animBg="1"/>
      <p:bldP spid="2053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7514918" y="3399222"/>
            <a:ext cx="3675910" cy="679586"/>
            <a:chOff x="7125311" y="3386950"/>
            <a:chExt cx="3485499" cy="644384"/>
          </a:xfrm>
        </p:grpSpPr>
        <p:sp>
          <p:nvSpPr>
            <p:cNvPr id="7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8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1630557" y="3399222"/>
            <a:ext cx="3684808" cy="679586"/>
            <a:chOff x="1545760" y="3386950"/>
            <a:chExt cx="3493936" cy="644384"/>
          </a:xfrm>
        </p:grpSpPr>
        <p:sp>
          <p:nvSpPr>
            <p:cNvPr id="10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1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142996" y="1894978"/>
            <a:ext cx="4049897" cy="907057"/>
            <a:chOff x="6772654" y="2152648"/>
            <a:chExt cx="3840113" cy="860072"/>
          </a:xfrm>
        </p:grpSpPr>
        <p:sp>
          <p:nvSpPr>
            <p:cNvPr id="13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4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1630558" y="1894978"/>
            <a:ext cx="4064347" cy="907057"/>
            <a:chOff x="1545760" y="2152648"/>
            <a:chExt cx="3853814" cy="860072"/>
          </a:xfrm>
        </p:grpSpPr>
        <p:sp>
          <p:nvSpPr>
            <p:cNvPr id="16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7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7129713" y="4735535"/>
            <a:ext cx="4081249" cy="907057"/>
            <a:chOff x="6760059" y="4457519"/>
            <a:chExt cx="3869841" cy="860072"/>
          </a:xfrm>
        </p:grpSpPr>
        <p:sp>
          <p:nvSpPr>
            <p:cNvPr id="19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20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21" name="Group 24"/>
          <p:cNvGrpSpPr/>
          <p:nvPr/>
        </p:nvGrpSpPr>
        <p:grpSpPr>
          <a:xfrm>
            <a:off x="1630557" y="4735535"/>
            <a:ext cx="4064340" cy="907057"/>
            <a:chOff x="1545760" y="4457519"/>
            <a:chExt cx="3853808" cy="860072"/>
          </a:xfrm>
        </p:grpSpPr>
        <p:sp>
          <p:nvSpPr>
            <p:cNvPr id="22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23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3575" tIns="53575" rIns="53575" bIns="53575" numCol="1" anchor="ctr">
              <a:noAutofit/>
            </a:bodyPr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sp>
        <p:nvSpPr>
          <p:cNvPr id="24" name="Shape 558"/>
          <p:cNvSpPr/>
          <p:nvPr/>
        </p:nvSpPr>
        <p:spPr>
          <a:xfrm>
            <a:off x="1631377" y="2140535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5" name="Shape 562"/>
          <p:cNvSpPr/>
          <p:nvPr/>
        </p:nvSpPr>
        <p:spPr>
          <a:xfrm>
            <a:off x="1631377" y="3646763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6" name="Shape 566"/>
          <p:cNvSpPr/>
          <p:nvPr/>
        </p:nvSpPr>
        <p:spPr>
          <a:xfrm>
            <a:off x="1631377" y="5222167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7" name="Shape 568"/>
          <p:cNvSpPr/>
          <p:nvPr/>
        </p:nvSpPr>
        <p:spPr>
          <a:xfrm>
            <a:off x="10988857" y="2140535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8" name="Shape 572"/>
          <p:cNvSpPr/>
          <p:nvPr/>
        </p:nvSpPr>
        <p:spPr>
          <a:xfrm>
            <a:off x="10988857" y="3646763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9" name="Shape 576"/>
          <p:cNvSpPr/>
          <p:nvPr/>
        </p:nvSpPr>
        <p:spPr>
          <a:xfrm>
            <a:off x="10988857" y="5222167"/>
            <a:ext cx="208001" cy="19709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3575" tIns="53575" rIns="53575" bIns="53575" numCol="1" anchor="ctr">
            <a:noAutofit/>
          </a:bodyPr>
          <a:lstStyle/>
          <a:p>
            <a:pPr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516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2" name="Text Placeholder 12"/>
          <p:cNvSpPr txBox="1">
            <a:spLocks/>
          </p:cNvSpPr>
          <p:nvPr/>
        </p:nvSpPr>
        <p:spPr>
          <a:xfrm>
            <a:off x="2109877" y="2086437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4" name="Text Placeholder 12"/>
          <p:cNvSpPr txBox="1">
            <a:spLocks/>
          </p:cNvSpPr>
          <p:nvPr/>
        </p:nvSpPr>
        <p:spPr>
          <a:xfrm>
            <a:off x="2109877" y="3587401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5" name="Text Placeholder 12"/>
          <p:cNvSpPr txBox="1">
            <a:spLocks/>
          </p:cNvSpPr>
          <p:nvPr/>
        </p:nvSpPr>
        <p:spPr>
          <a:xfrm>
            <a:off x="2109875" y="5148929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6" name="Text Placeholder 12"/>
          <p:cNvSpPr txBox="1">
            <a:spLocks/>
          </p:cNvSpPr>
          <p:nvPr/>
        </p:nvSpPr>
        <p:spPr>
          <a:xfrm>
            <a:off x="7959575" y="2086437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7" name="Text Placeholder 12"/>
          <p:cNvSpPr txBox="1">
            <a:spLocks/>
          </p:cNvSpPr>
          <p:nvPr/>
        </p:nvSpPr>
        <p:spPr>
          <a:xfrm>
            <a:off x="7959575" y="3587401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8" name="Text Placeholder 12"/>
          <p:cNvSpPr txBox="1">
            <a:spLocks/>
          </p:cNvSpPr>
          <p:nvPr/>
        </p:nvSpPr>
        <p:spPr>
          <a:xfrm>
            <a:off x="7959574" y="5148929"/>
            <a:ext cx="2754951" cy="40382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点击输入标题内容</a:t>
            </a:r>
            <a:endParaRPr lang="en-GB" altLang="zh-CN" sz="1687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9" name="Text Placeholder 12"/>
          <p:cNvSpPr txBox="1">
            <a:spLocks/>
          </p:cNvSpPr>
          <p:nvPr/>
        </p:nvSpPr>
        <p:spPr>
          <a:xfrm>
            <a:off x="2109874" y="2764081"/>
            <a:ext cx="2496900" cy="1742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点击输入本栏的具体文字简明扼要的说明分项内容。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0" name="Text Placeholder 12"/>
          <p:cNvSpPr txBox="1">
            <a:spLocks/>
          </p:cNvSpPr>
          <p:nvPr/>
        </p:nvSpPr>
        <p:spPr>
          <a:xfrm>
            <a:off x="2109873" y="4272581"/>
            <a:ext cx="2496900" cy="1742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点击输入本栏的具体文字简明扼要的说明分项内容。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1" name="Text Placeholder 12"/>
          <p:cNvSpPr txBox="1">
            <a:spLocks/>
          </p:cNvSpPr>
          <p:nvPr/>
        </p:nvSpPr>
        <p:spPr>
          <a:xfrm>
            <a:off x="2109873" y="5872183"/>
            <a:ext cx="2496900" cy="1742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点击输入本栏的具体文字简明扼要的说明分项内容。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2" name="Text Placeholder 12"/>
          <p:cNvSpPr txBox="1">
            <a:spLocks/>
          </p:cNvSpPr>
          <p:nvPr/>
        </p:nvSpPr>
        <p:spPr>
          <a:xfrm>
            <a:off x="8353235" y="2768482"/>
            <a:ext cx="2365770" cy="1698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8353233" y="4276982"/>
            <a:ext cx="2365770" cy="1698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8353233" y="5876584"/>
            <a:ext cx="2365770" cy="1698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点击输入本栏的具体文字简明扼要的说明分项内容</a:t>
            </a:r>
            <a:endParaRPr lang="en-US" altLang="zh-CN" sz="1406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016030" y="2359442"/>
            <a:ext cx="2809459" cy="2809457"/>
            <a:chOff x="3566899" y="1605909"/>
            <a:chExt cx="1997947" cy="1997946"/>
          </a:xfrm>
        </p:grpSpPr>
        <p:sp>
          <p:nvSpPr>
            <p:cNvPr id="30" name="Shape 551"/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53575" tIns="53575" rIns="53575" bIns="53575" anchor="ctr"/>
            <a:lstStyle/>
            <a:p>
              <a:pPr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516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12" b="1" dirty="0">
                  <a:solidFill>
                    <a:schemeClr val="accent1"/>
                  </a:solidFill>
                  <a:latin typeface="Arial"/>
                  <a:ea typeface="方正兰亭超细黑简体"/>
                  <a:cs typeface="+mn-ea"/>
                  <a:sym typeface="Arial"/>
                </a:rPr>
                <a:t>年度工作</a:t>
              </a:r>
              <a:endParaRPr lang="en-US" altLang="zh-CN" sz="2812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endParaRPr>
            </a:p>
            <a:p>
              <a:pPr algn="ctr"/>
              <a:r>
                <a:rPr lang="zh-CN" altLang="en-US" sz="2812" b="1" dirty="0">
                  <a:solidFill>
                    <a:schemeClr val="accent1"/>
                  </a:solidFill>
                  <a:latin typeface="Arial"/>
                  <a:ea typeface="方正兰亭超细黑简体"/>
                  <a:cs typeface="+mn-ea"/>
                  <a:sym typeface="Arial"/>
                </a:rPr>
                <a:t>内容概述</a:t>
              </a:r>
            </a:p>
          </p:txBody>
        </p:sp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id="{8CC8E0C3-51F0-49AD-A96F-21F095792AC1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7153A778-591D-43F8-94BF-3146AB3799A9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4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 userDrawn="1"/>
        </p:nvSpPr>
        <p:spPr bwMode="auto">
          <a:xfrm>
            <a:off x="10232999" y="3432502"/>
            <a:ext cx="526983" cy="1096785"/>
          </a:xfrm>
          <a:custGeom>
            <a:avLst/>
            <a:gdLst>
              <a:gd name="T0" fmla="*/ 280 w 280"/>
              <a:gd name="T1" fmla="*/ 278 h 862"/>
              <a:gd name="T2" fmla="*/ 280 w 280"/>
              <a:gd name="T3" fmla="*/ 862 h 862"/>
              <a:gd name="T4" fmla="*/ 0 w 280"/>
              <a:gd name="T5" fmla="*/ 582 h 862"/>
              <a:gd name="T6" fmla="*/ 0 w 280"/>
              <a:gd name="T7" fmla="*/ 0 h 862"/>
              <a:gd name="T8" fmla="*/ 3 w 280"/>
              <a:gd name="T9" fmla="*/ 0 h 862"/>
              <a:gd name="T10" fmla="*/ 280 w 280"/>
              <a:gd name="T11" fmla="*/ 278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862">
                <a:moveTo>
                  <a:pt x="280" y="278"/>
                </a:moveTo>
                <a:lnTo>
                  <a:pt x="280" y="862"/>
                </a:lnTo>
                <a:lnTo>
                  <a:pt x="0" y="582"/>
                </a:lnTo>
                <a:lnTo>
                  <a:pt x="0" y="0"/>
                </a:lnTo>
                <a:lnTo>
                  <a:pt x="3" y="0"/>
                </a:lnTo>
                <a:lnTo>
                  <a:pt x="280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auto">
          <a:xfrm>
            <a:off x="8618172" y="3432502"/>
            <a:ext cx="528866" cy="1428874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9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9" y="278"/>
                </a:lnTo>
                <a:lnTo>
                  <a:pt x="281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8" name="Freeform 10"/>
          <p:cNvSpPr>
            <a:spLocks/>
          </p:cNvSpPr>
          <p:nvPr userDrawn="1"/>
        </p:nvSpPr>
        <p:spPr bwMode="auto">
          <a:xfrm>
            <a:off x="7005226" y="3432502"/>
            <a:ext cx="528866" cy="1428874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8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1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10" name="Freeform 12"/>
          <p:cNvSpPr>
            <a:spLocks/>
          </p:cNvSpPr>
          <p:nvPr userDrawn="1"/>
        </p:nvSpPr>
        <p:spPr bwMode="auto">
          <a:xfrm>
            <a:off x="5392279" y="3432502"/>
            <a:ext cx="526983" cy="142887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12" name="Freeform 14"/>
          <p:cNvSpPr>
            <a:spLocks/>
          </p:cNvSpPr>
          <p:nvPr userDrawn="1"/>
        </p:nvSpPr>
        <p:spPr bwMode="auto">
          <a:xfrm>
            <a:off x="3779333" y="3432502"/>
            <a:ext cx="526983" cy="142887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14" name="Freeform 16"/>
          <p:cNvSpPr>
            <a:spLocks/>
          </p:cNvSpPr>
          <p:nvPr userDrawn="1"/>
        </p:nvSpPr>
        <p:spPr bwMode="auto">
          <a:xfrm>
            <a:off x="2166386" y="3432502"/>
            <a:ext cx="526983" cy="142887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15" name="Freeform 17"/>
          <p:cNvSpPr>
            <a:spLocks/>
          </p:cNvSpPr>
          <p:nvPr userDrawn="1"/>
        </p:nvSpPr>
        <p:spPr bwMode="auto">
          <a:xfrm>
            <a:off x="10759984" y="3616996"/>
            <a:ext cx="1161246" cy="1080244"/>
          </a:xfrm>
          <a:custGeom>
            <a:avLst/>
            <a:gdLst>
              <a:gd name="T0" fmla="*/ 210 w 617"/>
              <a:gd name="T1" fmla="*/ 849 h 849"/>
              <a:gd name="T2" fmla="*/ 210 w 617"/>
              <a:gd name="T3" fmla="*/ 717 h 849"/>
              <a:gd name="T4" fmla="*/ 0 w 617"/>
              <a:gd name="T5" fmla="*/ 717 h 849"/>
              <a:gd name="T6" fmla="*/ 0 w 617"/>
              <a:gd name="T7" fmla="*/ 133 h 849"/>
              <a:gd name="T8" fmla="*/ 210 w 617"/>
              <a:gd name="T9" fmla="*/ 133 h 849"/>
              <a:gd name="T10" fmla="*/ 210 w 617"/>
              <a:gd name="T11" fmla="*/ 0 h 849"/>
              <a:gd name="T12" fmla="*/ 617 w 617"/>
              <a:gd name="T13" fmla="*/ 424 h 849"/>
              <a:gd name="T14" fmla="*/ 210 w 617"/>
              <a:gd name="T15" fmla="*/ 849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7" h="849">
                <a:moveTo>
                  <a:pt x="210" y="849"/>
                </a:moveTo>
                <a:lnTo>
                  <a:pt x="210" y="717"/>
                </a:lnTo>
                <a:lnTo>
                  <a:pt x="0" y="717"/>
                </a:lnTo>
                <a:lnTo>
                  <a:pt x="0" y="133"/>
                </a:lnTo>
                <a:lnTo>
                  <a:pt x="210" y="133"/>
                </a:lnTo>
                <a:lnTo>
                  <a:pt x="210" y="0"/>
                </a:lnTo>
                <a:lnTo>
                  <a:pt x="617" y="424"/>
                </a:lnTo>
                <a:lnTo>
                  <a:pt x="210" y="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61568" y="3432502"/>
            <a:ext cx="1349455" cy="1423785"/>
            <a:chOff x="882491" y="2261909"/>
            <a:chExt cx="959665" cy="1012525"/>
          </a:xfrm>
        </p:grpSpPr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967016" y="2261909"/>
              <a:ext cx="772282" cy="1012525"/>
            </a:xfrm>
            <a:custGeom>
              <a:avLst/>
              <a:gdLst>
                <a:gd name="T0" fmla="*/ 577 w 577"/>
                <a:gd name="T1" fmla="*/ 0 h 1119"/>
                <a:gd name="T2" fmla="*/ 577 w 577"/>
                <a:gd name="T3" fmla="*/ 1119 h 1119"/>
                <a:gd name="T4" fmla="*/ 288 w 577"/>
                <a:gd name="T5" fmla="*/ 840 h 1119"/>
                <a:gd name="T6" fmla="*/ 0 w 577"/>
                <a:gd name="T7" fmla="*/ 1118 h 1119"/>
                <a:gd name="T8" fmla="*/ 0 w 577"/>
                <a:gd name="T9" fmla="*/ 0 h 1119"/>
                <a:gd name="T10" fmla="*/ 577 w 577"/>
                <a:gd name="T1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" h="1119">
                  <a:moveTo>
                    <a:pt x="577" y="0"/>
                  </a:moveTo>
                  <a:lnTo>
                    <a:pt x="577" y="1119"/>
                  </a:lnTo>
                  <a:lnTo>
                    <a:pt x="288" y="840"/>
                  </a:lnTo>
                  <a:lnTo>
                    <a:pt x="0" y="1118"/>
                  </a:lnTo>
                  <a:lnTo>
                    <a:pt x="0" y="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6" name="Text Placeholder 59"/>
            <p:cNvSpPr txBox="1">
              <a:spLocks/>
            </p:cNvSpPr>
            <p:nvPr/>
          </p:nvSpPr>
          <p:spPr>
            <a:xfrm>
              <a:off x="882491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 dirty="0">
                  <a:latin typeface="Arial"/>
                  <a:ea typeface="方正兰亭超细黑简体"/>
                  <a:cs typeface="+mn-ea"/>
                  <a:sym typeface="Arial"/>
                </a:rPr>
                <a:t>2015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574515" y="3432502"/>
            <a:ext cx="1349455" cy="1428874"/>
            <a:chOff x="2029538" y="2261909"/>
            <a:chExt cx="959665" cy="1016144"/>
          </a:xfrm>
        </p:grpSpPr>
        <p:sp>
          <p:nvSpPr>
            <p:cNvPr id="11" name="Rectangle 13"/>
            <p:cNvSpPr>
              <a:spLocks noChangeArrowheads="1"/>
            </p:cNvSpPr>
            <p:nvPr userDrawn="1"/>
          </p:nvSpPr>
          <p:spPr bwMode="auto">
            <a:xfrm>
              <a:off x="2114063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7" name="Text Placeholder 59"/>
            <p:cNvSpPr txBox="1">
              <a:spLocks/>
            </p:cNvSpPr>
            <p:nvPr/>
          </p:nvSpPr>
          <p:spPr>
            <a:xfrm>
              <a:off x="2029538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>
                  <a:latin typeface="Arial"/>
                  <a:ea typeface="方正兰亭超细黑简体"/>
                  <a:cs typeface="+mn-ea"/>
                  <a:sym typeface="Arial"/>
                </a:rPr>
                <a:t>2016</a:t>
              </a:r>
              <a:endParaRPr lang="en-US" sz="2812" dirty="0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87461" y="3432502"/>
            <a:ext cx="1349455" cy="1428874"/>
            <a:chOff x="3176585" y="2261909"/>
            <a:chExt cx="959665" cy="1016144"/>
          </a:xfrm>
        </p:grpSpPr>
        <p:sp>
          <p:nvSpPr>
            <p:cNvPr id="9" name="Rectangle 11"/>
            <p:cNvSpPr>
              <a:spLocks noChangeArrowheads="1"/>
            </p:cNvSpPr>
            <p:nvPr userDrawn="1"/>
          </p:nvSpPr>
          <p:spPr bwMode="auto">
            <a:xfrm>
              <a:off x="3261110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8" name="Text Placeholder 59"/>
            <p:cNvSpPr txBox="1">
              <a:spLocks/>
            </p:cNvSpPr>
            <p:nvPr/>
          </p:nvSpPr>
          <p:spPr>
            <a:xfrm>
              <a:off x="3176585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 dirty="0">
                  <a:latin typeface="Arial"/>
                  <a:ea typeface="方正兰亭超细黑简体"/>
                  <a:cs typeface="+mn-ea"/>
                  <a:sym typeface="Arial"/>
                </a:rPr>
                <a:t>2017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800407" y="3432502"/>
            <a:ext cx="1349455" cy="1428874"/>
            <a:chOff x="4323632" y="2261909"/>
            <a:chExt cx="959665" cy="1016144"/>
          </a:xfrm>
        </p:grpSpPr>
        <p:sp>
          <p:nvSpPr>
            <p:cNvPr id="7" name="Rectangle 9"/>
            <p:cNvSpPr>
              <a:spLocks noChangeArrowheads="1"/>
            </p:cNvSpPr>
            <p:nvPr userDrawn="1"/>
          </p:nvSpPr>
          <p:spPr bwMode="auto">
            <a:xfrm>
              <a:off x="4408157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19" name="Text Placeholder 59"/>
            <p:cNvSpPr txBox="1">
              <a:spLocks/>
            </p:cNvSpPr>
            <p:nvPr/>
          </p:nvSpPr>
          <p:spPr>
            <a:xfrm>
              <a:off x="4323632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 dirty="0">
                  <a:solidFill>
                    <a:schemeClr val="bg1"/>
                  </a:solidFill>
                  <a:latin typeface="Arial"/>
                  <a:ea typeface="方正兰亭超细黑简体"/>
                  <a:cs typeface="+mn-ea"/>
                  <a:sym typeface="Arial"/>
                </a:rPr>
                <a:t>2018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09807" y="3432502"/>
            <a:ext cx="1349455" cy="1428874"/>
            <a:chOff x="5468157" y="2261909"/>
            <a:chExt cx="959665" cy="1016144"/>
          </a:xfrm>
        </p:grpSpPr>
        <p:sp>
          <p:nvSpPr>
            <p:cNvPr id="5" name="Rectangle 7"/>
            <p:cNvSpPr>
              <a:spLocks noChangeArrowheads="1"/>
            </p:cNvSpPr>
            <p:nvPr userDrawn="1"/>
          </p:nvSpPr>
          <p:spPr bwMode="auto">
            <a:xfrm>
              <a:off x="5556542" y="2261909"/>
              <a:ext cx="770944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20" name="Text Placeholder 59"/>
            <p:cNvSpPr txBox="1">
              <a:spLocks/>
            </p:cNvSpPr>
            <p:nvPr/>
          </p:nvSpPr>
          <p:spPr>
            <a:xfrm>
              <a:off x="5468157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>
                  <a:latin typeface="Arial"/>
                  <a:ea typeface="方正兰亭超细黑简体"/>
                  <a:cs typeface="+mn-ea"/>
                  <a:sym typeface="Arial"/>
                </a:rPr>
                <a:t>2019</a:t>
              </a:r>
              <a:endParaRPr lang="en-US" sz="2812" dirty="0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028181" y="3432502"/>
            <a:ext cx="1349455" cy="1428874"/>
            <a:chOff x="6619064" y="2261909"/>
            <a:chExt cx="959665" cy="1016144"/>
          </a:xfrm>
        </p:grpSpPr>
        <p:sp>
          <p:nvSpPr>
            <p:cNvPr id="4" name="Rectangle 6"/>
            <p:cNvSpPr>
              <a:spLocks noChangeArrowheads="1"/>
            </p:cNvSpPr>
            <p:nvPr userDrawn="1"/>
          </p:nvSpPr>
          <p:spPr bwMode="auto">
            <a:xfrm>
              <a:off x="6703589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  <p:sp>
          <p:nvSpPr>
            <p:cNvPr id="21" name="Text Placeholder 59"/>
            <p:cNvSpPr txBox="1">
              <a:spLocks/>
            </p:cNvSpPr>
            <p:nvPr/>
          </p:nvSpPr>
          <p:spPr>
            <a:xfrm>
              <a:off x="6619064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12">
                  <a:latin typeface="Arial"/>
                  <a:ea typeface="方正兰亭超细黑简体"/>
                  <a:cs typeface="+mn-ea"/>
                  <a:sym typeface="Arial"/>
                </a:rPr>
                <a:t>2020</a:t>
              </a:r>
              <a:endParaRPr lang="en-US" sz="2812" dirty="0">
                <a:latin typeface="Arial"/>
                <a:ea typeface="方正兰亭超细黑简体"/>
                <a:cs typeface="+mn-ea"/>
                <a:sym typeface="Arial"/>
              </a:endParaRPr>
            </a:p>
          </p:txBody>
        </p:sp>
      </p:grpSp>
      <p:sp>
        <p:nvSpPr>
          <p:cNvPr id="22" name="Text Placeholder 59"/>
          <p:cNvSpPr txBox="1">
            <a:spLocks/>
          </p:cNvSpPr>
          <p:nvPr/>
        </p:nvSpPr>
        <p:spPr>
          <a:xfrm>
            <a:off x="2693370" y="5214055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cxnSp>
        <p:nvCxnSpPr>
          <p:cNvPr id="23" name="Straight Connector 54"/>
          <p:cNvCxnSpPr/>
          <p:nvPr/>
        </p:nvCxnSpPr>
        <p:spPr>
          <a:xfrm>
            <a:off x="2693371" y="4853848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59"/>
          <p:cNvSpPr txBox="1">
            <a:spLocks/>
          </p:cNvSpPr>
          <p:nvPr/>
        </p:nvSpPr>
        <p:spPr>
          <a:xfrm>
            <a:off x="5918464" y="5214055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cxnSp>
        <p:nvCxnSpPr>
          <p:cNvPr id="25" name="Straight Connector 56"/>
          <p:cNvCxnSpPr/>
          <p:nvPr/>
        </p:nvCxnSpPr>
        <p:spPr>
          <a:xfrm>
            <a:off x="5918465" y="4853848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9"/>
          <p:cNvSpPr txBox="1">
            <a:spLocks/>
          </p:cNvSpPr>
          <p:nvPr/>
        </p:nvSpPr>
        <p:spPr>
          <a:xfrm>
            <a:off x="9147037" y="5214055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cxnSp>
        <p:nvCxnSpPr>
          <p:cNvPr id="27" name="Straight Connector 58"/>
          <p:cNvCxnSpPr/>
          <p:nvPr/>
        </p:nvCxnSpPr>
        <p:spPr>
          <a:xfrm>
            <a:off x="9147037" y="4853848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9"/>
          <p:cNvSpPr txBox="1">
            <a:spLocks/>
          </p:cNvSpPr>
          <p:nvPr/>
        </p:nvSpPr>
        <p:spPr>
          <a:xfrm>
            <a:off x="1080424" y="1793723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29" name="Text Placeholder 59"/>
          <p:cNvSpPr txBox="1">
            <a:spLocks/>
          </p:cNvSpPr>
          <p:nvPr/>
        </p:nvSpPr>
        <p:spPr>
          <a:xfrm>
            <a:off x="4305518" y="1793723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0" name="Text Placeholder 59"/>
          <p:cNvSpPr txBox="1">
            <a:spLocks/>
          </p:cNvSpPr>
          <p:nvPr/>
        </p:nvSpPr>
        <p:spPr>
          <a:xfrm>
            <a:off x="7534091" y="1793723"/>
            <a:ext cx="2698908" cy="1316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87" b="1" dirty="0">
                <a:solidFill>
                  <a:schemeClr val="accent1"/>
                </a:solidFill>
                <a:latin typeface="Arial"/>
                <a:ea typeface="方正兰亭超细黑简体"/>
                <a:cs typeface="+mn-ea"/>
                <a:sym typeface="Arial"/>
              </a:rPr>
              <a:t>添加标题内容</a:t>
            </a:r>
          </a:p>
          <a:p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详写内容</a:t>
            </a:r>
            <a:r>
              <a:rPr lang="en-US" altLang="zh-CN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406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sz="1406" dirty="0">
              <a:latin typeface="Arial"/>
              <a:ea typeface="方正兰亭超细黑简体"/>
              <a:cs typeface="+mn-ea"/>
              <a:sym typeface="Arial"/>
            </a:endParaRPr>
          </a:p>
        </p:txBody>
      </p:sp>
      <p:cxnSp>
        <p:nvCxnSpPr>
          <p:cNvPr id="31" name="Straight Connector 62"/>
          <p:cNvCxnSpPr/>
          <p:nvPr/>
        </p:nvCxnSpPr>
        <p:spPr>
          <a:xfrm>
            <a:off x="1091544" y="1894979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3"/>
          <p:cNvCxnSpPr/>
          <p:nvPr/>
        </p:nvCxnSpPr>
        <p:spPr>
          <a:xfrm>
            <a:off x="4316180" y="1894979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4"/>
          <p:cNvCxnSpPr/>
          <p:nvPr/>
        </p:nvCxnSpPr>
        <p:spPr>
          <a:xfrm>
            <a:off x="7538740" y="1894979"/>
            <a:ext cx="0" cy="15457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8">
            <a:extLst>
              <a:ext uri="{FF2B5EF4-FFF2-40B4-BE49-F238E27FC236}">
                <a16:creationId xmlns:a16="http://schemas.microsoft.com/office/drawing/2014/main" id="{AEAA821D-3E35-44A1-A3B1-542DC79D7152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EB06997-710A-4822-ABAE-3C39F2BCD64B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1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4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4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9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9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4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9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4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22" grpId="0"/>
      <p:bldP spid="24" grpId="0"/>
      <p:bldP spid="26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64727" y="1755132"/>
            <a:ext cx="10329296" cy="1962449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83015" y="2097490"/>
            <a:ext cx="9492721" cy="1246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写内容</a:t>
            </a:r>
            <a:r>
              <a:rPr lang="en-US" altLang="zh-CN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点击输入本栏的具体文字，简明扼要的说明分项内容，此为概念图解，请根据您的具体内容酌情修改。写内容</a:t>
            </a:r>
            <a:r>
              <a:rPr lang="en-US" altLang="zh-CN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点击输入本栏的具体文字，简明扼要的说明分项内容，此为概念图解，请根据您的具体内容酌情修改。写内容</a:t>
            </a:r>
            <a:r>
              <a:rPr lang="en-US" altLang="zh-CN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……</a:t>
            </a:r>
            <a:r>
              <a:rPr lang="zh-CN" altLang="en-US" sz="1687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方正兰亭超细黑简体"/>
                <a:cs typeface="+mn-ea"/>
                <a:sym typeface="Arial"/>
              </a:rPr>
              <a:t>点击输入本栏的具体文字，简明扼要的说明分项内容，此为概念图解，请根据您的具体内容酌情修改。</a:t>
            </a:r>
            <a:endParaRPr lang="en-US" altLang="zh-CN" sz="1687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1211759" y="1692467"/>
            <a:ext cx="405023" cy="40502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1" name="矩形 93"/>
          <p:cNvSpPr/>
          <p:nvPr/>
        </p:nvSpPr>
        <p:spPr>
          <a:xfrm rot="10800000">
            <a:off x="11244773" y="3374958"/>
            <a:ext cx="405023" cy="40502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225868" y="4223860"/>
            <a:ext cx="2064245" cy="1861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3450" y="4761167"/>
            <a:ext cx="1362632" cy="778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添加</a:t>
            </a:r>
            <a:endParaRPr lang="en-US" altLang="zh-CN" sz="2531" b="1" dirty="0">
              <a:latin typeface="Arial"/>
              <a:ea typeface="方正兰亭超细黑简体"/>
              <a:cs typeface="+mn-ea"/>
              <a:sym typeface="Arial"/>
            </a:endParaRPr>
          </a:p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关键字</a:t>
            </a: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984356" y="4223860"/>
            <a:ext cx="2064245" cy="1861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6467381" y="4223860"/>
            <a:ext cx="2064245" cy="1861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8708894" y="4223860"/>
            <a:ext cx="2064245" cy="1861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/>
              <a:ea typeface="方正兰亭超细黑简体"/>
              <a:cs typeface="+mn-ea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35162" y="4761167"/>
            <a:ext cx="1362632" cy="778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添加</a:t>
            </a:r>
            <a:endParaRPr lang="en-US" altLang="zh-CN" sz="2531" b="1" dirty="0">
              <a:latin typeface="Arial"/>
              <a:ea typeface="方正兰亭超细黑简体"/>
              <a:cs typeface="+mn-ea"/>
              <a:sym typeface="Arial"/>
            </a:endParaRPr>
          </a:p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关键字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18187" y="4761167"/>
            <a:ext cx="1362632" cy="778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添加</a:t>
            </a:r>
            <a:endParaRPr lang="en-US" altLang="zh-CN" sz="2531" b="1" dirty="0">
              <a:latin typeface="Arial"/>
              <a:ea typeface="方正兰亭超细黑简体"/>
              <a:cs typeface="+mn-ea"/>
              <a:sym typeface="Arial"/>
            </a:endParaRPr>
          </a:p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关键字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59700" y="4761167"/>
            <a:ext cx="1362632" cy="778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添加</a:t>
            </a:r>
            <a:endParaRPr lang="en-US" altLang="zh-CN" sz="2531" b="1" dirty="0">
              <a:latin typeface="Arial"/>
              <a:ea typeface="方正兰亭超细黑简体"/>
              <a:cs typeface="+mn-ea"/>
              <a:sym typeface="Arial"/>
            </a:endParaRPr>
          </a:p>
          <a:p>
            <a:pPr algn="ctr"/>
            <a:r>
              <a:rPr lang="zh-CN" altLang="en-US" sz="2531" b="1" dirty="0">
                <a:latin typeface="Arial"/>
                <a:ea typeface="方正兰亭超细黑简体"/>
                <a:cs typeface="+mn-ea"/>
                <a:sym typeface="Arial"/>
              </a:rPr>
              <a:t>关键字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88779CD-2EDE-40F1-99A8-783F9C8706F3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847AE275-E829-49C9-B572-2B5CF2B44E8B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9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/>
          </p:cNvSpPr>
          <p:nvPr/>
        </p:nvSpPr>
        <p:spPr bwMode="auto">
          <a:xfrm>
            <a:off x="0" y="3299"/>
            <a:ext cx="6788094" cy="7232650"/>
          </a:xfrm>
          <a:custGeom>
            <a:avLst/>
            <a:gdLst>
              <a:gd name="connsiteX0" fmla="*/ 0 w 6788094"/>
              <a:gd name="connsiteY0" fmla="*/ 0 h 7232650"/>
              <a:gd name="connsiteX1" fmla="*/ 6788094 w 6788094"/>
              <a:gd name="connsiteY1" fmla="*/ 0 h 7232650"/>
              <a:gd name="connsiteX2" fmla="*/ 6779165 w 6788094"/>
              <a:gd name="connsiteY2" fmla="*/ 447682 h 7232650"/>
              <a:gd name="connsiteX3" fmla="*/ 6745681 w 6788094"/>
              <a:gd name="connsiteY3" fmla="*/ 893114 h 7232650"/>
              <a:gd name="connsiteX4" fmla="*/ 6685408 w 6788094"/>
              <a:gd name="connsiteY4" fmla="*/ 1327298 h 7232650"/>
              <a:gd name="connsiteX5" fmla="*/ 6607278 w 6788094"/>
              <a:gd name="connsiteY5" fmla="*/ 1759233 h 7232650"/>
              <a:gd name="connsiteX6" fmla="*/ 6511289 w 6788094"/>
              <a:gd name="connsiteY6" fmla="*/ 2184418 h 7232650"/>
              <a:gd name="connsiteX7" fmla="*/ 6392977 w 6788094"/>
              <a:gd name="connsiteY7" fmla="*/ 2596106 h 7232650"/>
              <a:gd name="connsiteX8" fmla="*/ 6254575 w 6788094"/>
              <a:gd name="connsiteY8" fmla="*/ 3001044 h 7232650"/>
              <a:gd name="connsiteX9" fmla="*/ 6093849 w 6788094"/>
              <a:gd name="connsiteY9" fmla="*/ 3396984 h 7232650"/>
              <a:gd name="connsiteX10" fmla="*/ 5917497 w 6788094"/>
              <a:gd name="connsiteY10" fmla="*/ 3786174 h 7232650"/>
              <a:gd name="connsiteX11" fmla="*/ 5723287 w 6788094"/>
              <a:gd name="connsiteY11" fmla="*/ 4161867 h 7232650"/>
              <a:gd name="connsiteX12" fmla="*/ 5508987 w 6788094"/>
              <a:gd name="connsiteY12" fmla="*/ 4528562 h 7232650"/>
              <a:gd name="connsiteX13" fmla="*/ 5279060 w 6788094"/>
              <a:gd name="connsiteY13" fmla="*/ 4881758 h 7232650"/>
              <a:gd name="connsiteX14" fmla="*/ 5033507 w 6788094"/>
              <a:gd name="connsiteY14" fmla="*/ 5221456 h 7232650"/>
              <a:gd name="connsiteX15" fmla="*/ 4772328 w 6788094"/>
              <a:gd name="connsiteY15" fmla="*/ 5552156 h 7232650"/>
              <a:gd name="connsiteX16" fmla="*/ 4495523 w 6788094"/>
              <a:gd name="connsiteY16" fmla="*/ 5867108 h 7232650"/>
              <a:gd name="connsiteX17" fmla="*/ 4203091 w 6788094"/>
              <a:gd name="connsiteY17" fmla="*/ 6168562 h 7232650"/>
              <a:gd name="connsiteX18" fmla="*/ 3895034 w 6788094"/>
              <a:gd name="connsiteY18" fmla="*/ 6458768 h 7232650"/>
              <a:gd name="connsiteX19" fmla="*/ 3575815 w 6788094"/>
              <a:gd name="connsiteY19" fmla="*/ 6733226 h 7232650"/>
              <a:gd name="connsiteX20" fmla="*/ 3240970 w 6788094"/>
              <a:gd name="connsiteY20" fmla="*/ 6989687 h 7232650"/>
              <a:gd name="connsiteX21" fmla="*/ 2892732 w 6788094"/>
              <a:gd name="connsiteY21" fmla="*/ 7232650 h 7232650"/>
              <a:gd name="connsiteX22" fmla="*/ 0 w 6788094"/>
              <a:gd name="connsiteY22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8094" h="7232650">
                <a:moveTo>
                  <a:pt x="0" y="0"/>
                </a:moveTo>
                <a:lnTo>
                  <a:pt x="6788094" y="0"/>
                </a:lnTo>
                <a:lnTo>
                  <a:pt x="6779165" y="447682"/>
                </a:lnTo>
                <a:lnTo>
                  <a:pt x="6745681" y="893114"/>
                </a:lnTo>
                <a:lnTo>
                  <a:pt x="6685408" y="1327298"/>
                </a:lnTo>
                <a:lnTo>
                  <a:pt x="6607278" y="1759233"/>
                </a:lnTo>
                <a:lnTo>
                  <a:pt x="6511289" y="2184418"/>
                </a:lnTo>
                <a:lnTo>
                  <a:pt x="6392977" y="2596106"/>
                </a:lnTo>
                <a:lnTo>
                  <a:pt x="6254575" y="3001044"/>
                </a:lnTo>
                <a:lnTo>
                  <a:pt x="6093849" y="3396984"/>
                </a:lnTo>
                <a:lnTo>
                  <a:pt x="5917497" y="3786174"/>
                </a:lnTo>
                <a:lnTo>
                  <a:pt x="5723287" y="4161867"/>
                </a:lnTo>
                <a:lnTo>
                  <a:pt x="5508987" y="4528562"/>
                </a:lnTo>
                <a:lnTo>
                  <a:pt x="5279060" y="4881758"/>
                </a:lnTo>
                <a:lnTo>
                  <a:pt x="5033507" y="5221456"/>
                </a:lnTo>
                <a:lnTo>
                  <a:pt x="4772328" y="5552156"/>
                </a:lnTo>
                <a:lnTo>
                  <a:pt x="4495523" y="5867108"/>
                </a:lnTo>
                <a:lnTo>
                  <a:pt x="4203091" y="6168562"/>
                </a:lnTo>
                <a:lnTo>
                  <a:pt x="3895034" y="6458768"/>
                </a:lnTo>
                <a:lnTo>
                  <a:pt x="3575815" y="6733226"/>
                </a:lnTo>
                <a:lnTo>
                  <a:pt x="3240970" y="6989687"/>
                </a:lnTo>
                <a:lnTo>
                  <a:pt x="2892732" y="7232650"/>
                </a:lnTo>
                <a:lnTo>
                  <a:pt x="0" y="723265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892731" y="3299"/>
            <a:ext cx="4120825" cy="7232650"/>
          </a:xfrm>
          <a:custGeom>
            <a:avLst/>
            <a:gdLst>
              <a:gd name="T0" fmla="*/ 1745 w 1846"/>
              <a:gd name="T1" fmla="*/ 0 h 3215"/>
              <a:gd name="T2" fmla="*/ 1842 w 1846"/>
              <a:gd name="T3" fmla="*/ 0 h 3215"/>
              <a:gd name="T4" fmla="*/ 1846 w 1846"/>
              <a:gd name="T5" fmla="*/ 131 h 3215"/>
              <a:gd name="T6" fmla="*/ 1839 w 1846"/>
              <a:gd name="T7" fmla="*/ 346 h 3215"/>
              <a:gd name="T8" fmla="*/ 1823 w 1846"/>
              <a:gd name="T9" fmla="*/ 559 h 3215"/>
              <a:gd name="T10" fmla="*/ 1795 w 1846"/>
              <a:gd name="T11" fmla="*/ 767 h 3215"/>
              <a:gd name="T12" fmla="*/ 1759 w 1846"/>
              <a:gd name="T13" fmla="*/ 973 h 3215"/>
              <a:gd name="T14" fmla="*/ 1712 w 1846"/>
              <a:gd name="T15" fmla="*/ 1175 h 3215"/>
              <a:gd name="T16" fmla="*/ 1654 w 1846"/>
              <a:gd name="T17" fmla="*/ 1372 h 3215"/>
              <a:gd name="T18" fmla="*/ 1586 w 1846"/>
              <a:gd name="T19" fmla="*/ 1566 h 3215"/>
              <a:gd name="T20" fmla="*/ 1509 w 1846"/>
              <a:gd name="T21" fmla="*/ 1756 h 3215"/>
              <a:gd name="T22" fmla="*/ 1423 w 1846"/>
              <a:gd name="T23" fmla="*/ 1939 h 3215"/>
              <a:gd name="T24" fmla="*/ 1329 w 1846"/>
              <a:gd name="T25" fmla="*/ 2119 h 3215"/>
              <a:gd name="T26" fmla="*/ 1228 w 1846"/>
              <a:gd name="T27" fmla="*/ 2294 h 3215"/>
              <a:gd name="T28" fmla="*/ 1116 w 1846"/>
              <a:gd name="T29" fmla="*/ 2463 h 3215"/>
              <a:gd name="T30" fmla="*/ 997 w 1846"/>
              <a:gd name="T31" fmla="*/ 2625 h 3215"/>
              <a:gd name="T32" fmla="*/ 870 w 1846"/>
              <a:gd name="T33" fmla="*/ 2782 h 3215"/>
              <a:gd name="T34" fmla="*/ 737 w 1846"/>
              <a:gd name="T35" fmla="*/ 2934 h 3215"/>
              <a:gd name="T36" fmla="*/ 596 w 1846"/>
              <a:gd name="T37" fmla="*/ 3077 h 3215"/>
              <a:gd name="T38" fmla="*/ 447 w 1846"/>
              <a:gd name="T39" fmla="*/ 3215 h 3215"/>
              <a:gd name="T40" fmla="*/ 0 w 1846"/>
              <a:gd name="T41" fmla="*/ 3215 h 3215"/>
              <a:gd name="T42" fmla="*/ 156 w 1846"/>
              <a:gd name="T43" fmla="*/ 3107 h 3215"/>
              <a:gd name="T44" fmla="*/ 306 w 1846"/>
              <a:gd name="T45" fmla="*/ 2993 h 3215"/>
              <a:gd name="T46" fmla="*/ 449 w 1846"/>
              <a:gd name="T47" fmla="*/ 2871 h 3215"/>
              <a:gd name="T48" fmla="*/ 587 w 1846"/>
              <a:gd name="T49" fmla="*/ 2742 h 3215"/>
              <a:gd name="T50" fmla="*/ 718 w 1846"/>
              <a:gd name="T51" fmla="*/ 2608 h 3215"/>
              <a:gd name="T52" fmla="*/ 842 w 1846"/>
              <a:gd name="T53" fmla="*/ 2468 h 3215"/>
              <a:gd name="T54" fmla="*/ 959 w 1846"/>
              <a:gd name="T55" fmla="*/ 2321 h 3215"/>
              <a:gd name="T56" fmla="*/ 1069 w 1846"/>
              <a:gd name="T57" fmla="*/ 2170 h 3215"/>
              <a:gd name="T58" fmla="*/ 1172 w 1846"/>
              <a:gd name="T59" fmla="*/ 2013 h 3215"/>
              <a:gd name="T60" fmla="*/ 1268 w 1846"/>
              <a:gd name="T61" fmla="*/ 1850 h 3215"/>
              <a:gd name="T62" fmla="*/ 1355 w 1846"/>
              <a:gd name="T63" fmla="*/ 1683 h 3215"/>
              <a:gd name="T64" fmla="*/ 1434 w 1846"/>
              <a:gd name="T65" fmla="*/ 1510 h 3215"/>
              <a:gd name="T66" fmla="*/ 1506 w 1846"/>
              <a:gd name="T67" fmla="*/ 1334 h 3215"/>
              <a:gd name="T68" fmla="*/ 1568 w 1846"/>
              <a:gd name="T69" fmla="*/ 1154 h 3215"/>
              <a:gd name="T70" fmla="*/ 1621 w 1846"/>
              <a:gd name="T71" fmla="*/ 971 h 3215"/>
              <a:gd name="T72" fmla="*/ 1664 w 1846"/>
              <a:gd name="T73" fmla="*/ 782 h 3215"/>
              <a:gd name="T74" fmla="*/ 1699 w 1846"/>
              <a:gd name="T75" fmla="*/ 590 h 3215"/>
              <a:gd name="T76" fmla="*/ 1726 w 1846"/>
              <a:gd name="T77" fmla="*/ 397 h 3215"/>
              <a:gd name="T78" fmla="*/ 1741 w 1846"/>
              <a:gd name="T79" fmla="*/ 199 h 3215"/>
              <a:gd name="T80" fmla="*/ 1745 w 1846"/>
              <a:gd name="T81" fmla="*/ 0 h 3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6" h="3215">
                <a:moveTo>
                  <a:pt x="1745" y="0"/>
                </a:moveTo>
                <a:lnTo>
                  <a:pt x="1842" y="0"/>
                </a:lnTo>
                <a:lnTo>
                  <a:pt x="1846" y="131"/>
                </a:lnTo>
                <a:lnTo>
                  <a:pt x="1839" y="346"/>
                </a:lnTo>
                <a:lnTo>
                  <a:pt x="1823" y="559"/>
                </a:lnTo>
                <a:lnTo>
                  <a:pt x="1795" y="767"/>
                </a:lnTo>
                <a:lnTo>
                  <a:pt x="1759" y="973"/>
                </a:lnTo>
                <a:lnTo>
                  <a:pt x="1712" y="1175"/>
                </a:lnTo>
                <a:lnTo>
                  <a:pt x="1654" y="1372"/>
                </a:lnTo>
                <a:lnTo>
                  <a:pt x="1586" y="1566"/>
                </a:lnTo>
                <a:lnTo>
                  <a:pt x="1509" y="1756"/>
                </a:lnTo>
                <a:lnTo>
                  <a:pt x="1423" y="1939"/>
                </a:lnTo>
                <a:lnTo>
                  <a:pt x="1329" y="2119"/>
                </a:lnTo>
                <a:lnTo>
                  <a:pt x="1228" y="2294"/>
                </a:lnTo>
                <a:lnTo>
                  <a:pt x="1116" y="2463"/>
                </a:lnTo>
                <a:lnTo>
                  <a:pt x="997" y="2625"/>
                </a:lnTo>
                <a:lnTo>
                  <a:pt x="870" y="2782"/>
                </a:lnTo>
                <a:lnTo>
                  <a:pt x="737" y="2934"/>
                </a:lnTo>
                <a:lnTo>
                  <a:pt x="596" y="3077"/>
                </a:lnTo>
                <a:lnTo>
                  <a:pt x="447" y="3215"/>
                </a:lnTo>
                <a:lnTo>
                  <a:pt x="0" y="3215"/>
                </a:lnTo>
                <a:lnTo>
                  <a:pt x="156" y="3107"/>
                </a:lnTo>
                <a:lnTo>
                  <a:pt x="306" y="2993"/>
                </a:lnTo>
                <a:lnTo>
                  <a:pt x="449" y="2871"/>
                </a:lnTo>
                <a:lnTo>
                  <a:pt x="587" y="2742"/>
                </a:lnTo>
                <a:lnTo>
                  <a:pt x="718" y="2608"/>
                </a:lnTo>
                <a:lnTo>
                  <a:pt x="842" y="2468"/>
                </a:lnTo>
                <a:lnTo>
                  <a:pt x="959" y="2321"/>
                </a:lnTo>
                <a:lnTo>
                  <a:pt x="1069" y="2170"/>
                </a:lnTo>
                <a:lnTo>
                  <a:pt x="1172" y="2013"/>
                </a:lnTo>
                <a:lnTo>
                  <a:pt x="1268" y="1850"/>
                </a:lnTo>
                <a:lnTo>
                  <a:pt x="1355" y="1683"/>
                </a:lnTo>
                <a:lnTo>
                  <a:pt x="1434" y="1510"/>
                </a:lnTo>
                <a:lnTo>
                  <a:pt x="1506" y="1334"/>
                </a:lnTo>
                <a:lnTo>
                  <a:pt x="1568" y="1154"/>
                </a:lnTo>
                <a:lnTo>
                  <a:pt x="1621" y="971"/>
                </a:lnTo>
                <a:lnTo>
                  <a:pt x="1664" y="782"/>
                </a:lnTo>
                <a:lnTo>
                  <a:pt x="1699" y="590"/>
                </a:lnTo>
                <a:lnTo>
                  <a:pt x="1726" y="397"/>
                </a:lnTo>
                <a:lnTo>
                  <a:pt x="1741" y="199"/>
                </a:lnTo>
                <a:lnTo>
                  <a:pt x="17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6769993" y="3819198"/>
            <a:ext cx="54200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600" b="1" dirty="0">
                <a:solidFill>
                  <a:schemeClr val="accent1"/>
                </a:solidFill>
                <a:cs typeface="Arial" panose="020B0604020202020204" pitchFamily="34" charset="0"/>
              </a:rPr>
              <a:t>THANK YOU</a:t>
            </a:r>
            <a:endParaRPr lang="zh-CN" altLang="en-US" sz="66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769993" y="4834861"/>
            <a:ext cx="38953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dirty="0">
                <a:solidFill>
                  <a:schemeClr val="accent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362287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6" grpId="0"/>
      <p:bldP spid="6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334" y="3572801"/>
            <a:ext cx="920124" cy="6490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8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8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392" y="3402029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409" y="3352838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409" y="3930043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05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52" grpId="0"/>
      <p:bldP spid="10" grpId="0" animBg="1"/>
      <p:bldP spid="205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/>
          <p:nvPr/>
        </p:nvSpPr>
        <p:spPr>
          <a:xfrm>
            <a:off x="1461198" y="2634849"/>
            <a:ext cx="2948549" cy="2541855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148" tIns="51075" rIns="102148" bIns="510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431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3800797" y="2634849"/>
            <a:ext cx="2948549" cy="2541855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148" tIns="51075" rIns="102148" bIns="510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431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Hexagon 39"/>
          <p:cNvSpPr/>
          <p:nvPr/>
        </p:nvSpPr>
        <p:spPr>
          <a:xfrm>
            <a:off x="6136573" y="2634849"/>
            <a:ext cx="2948549" cy="2541855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148" tIns="51075" rIns="102148" bIns="510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431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8472350" y="2634849"/>
            <a:ext cx="2948549" cy="2541855"/>
          </a:xfrm>
          <a:prstGeom prst="hexagon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148" tIns="51075" rIns="102148" bIns="510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sz="1431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1545689" y="5875873"/>
            <a:ext cx="2779568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2012143" y="5593914"/>
            <a:ext cx="184665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3885288" y="1712928"/>
            <a:ext cx="2779568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4351742" y="1430969"/>
            <a:ext cx="184665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6221063" y="5875873"/>
            <a:ext cx="2779568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6687518" y="5593914"/>
            <a:ext cx="184665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" name="文本框 66"/>
          <p:cNvSpPr txBox="1">
            <a:spLocks noChangeArrowheads="1"/>
          </p:cNvSpPr>
          <p:nvPr/>
        </p:nvSpPr>
        <p:spPr bwMode="auto">
          <a:xfrm>
            <a:off x="8556840" y="1712928"/>
            <a:ext cx="2779568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9023295" y="1430969"/>
            <a:ext cx="184665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7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6" grpId="0" animBg="1"/>
      <p:bldP spid="40" grpId="0" animBg="1"/>
      <p:bldP spid="41" grpId="0" animBg="1"/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7"/>
          <p:cNvGrpSpPr/>
          <p:nvPr/>
        </p:nvGrpSpPr>
        <p:grpSpPr>
          <a:xfrm>
            <a:off x="1164369" y="2680221"/>
            <a:ext cx="2316294" cy="1514496"/>
            <a:chOff x="1" y="0"/>
            <a:chExt cx="4392858" cy="2872248"/>
          </a:xfrm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498551" y="1229870"/>
              <a:ext cx="2042947" cy="447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342"/>
          <p:cNvGrpSpPr/>
          <p:nvPr/>
        </p:nvGrpSpPr>
        <p:grpSpPr>
          <a:xfrm>
            <a:off x="3181743" y="2680221"/>
            <a:ext cx="2316294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8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47"/>
          <p:cNvGrpSpPr/>
          <p:nvPr/>
        </p:nvGrpSpPr>
        <p:grpSpPr>
          <a:xfrm>
            <a:off x="5248957" y="2680221"/>
            <a:ext cx="2316294" cy="1514496"/>
            <a:chOff x="0" y="0"/>
            <a:chExt cx="4392859" cy="2872248"/>
          </a:xfrm>
        </p:grpSpPr>
        <p:sp>
          <p:nvSpPr>
            <p:cNvPr id="13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7299143" y="2680221"/>
            <a:ext cx="2316291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357"/>
          <p:cNvGrpSpPr/>
          <p:nvPr/>
        </p:nvGrpSpPr>
        <p:grpSpPr>
          <a:xfrm>
            <a:off x="9378091" y="2680221"/>
            <a:ext cx="2316291" cy="1514496"/>
            <a:chOff x="0" y="0"/>
            <a:chExt cx="4392859" cy="2872248"/>
          </a:xfrm>
        </p:grpSpPr>
        <p:sp>
          <p:nvSpPr>
            <p:cNvPr id="23" name="Shape 35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355"/>
            <p:cNvSpPr/>
            <p:nvPr/>
          </p:nvSpPr>
          <p:spPr>
            <a:xfrm>
              <a:off x="1186405" y="1289715"/>
              <a:ext cx="3014432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2098263" y="3978266"/>
            <a:ext cx="448507" cy="448507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0" name="Group 363"/>
          <p:cNvGrpSpPr/>
          <p:nvPr/>
        </p:nvGrpSpPr>
        <p:grpSpPr>
          <a:xfrm>
            <a:off x="4119893" y="3978266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6182851" y="3978266"/>
            <a:ext cx="448507" cy="448507"/>
            <a:chOff x="0" y="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8233035" y="3978266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7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39" name="Group 372"/>
          <p:cNvGrpSpPr/>
          <p:nvPr/>
        </p:nvGrpSpPr>
        <p:grpSpPr>
          <a:xfrm>
            <a:off x="10311984" y="3978266"/>
            <a:ext cx="448507" cy="448507"/>
            <a:chOff x="0" y="0"/>
            <a:chExt cx="850594" cy="850594"/>
          </a:xfrm>
        </p:grpSpPr>
        <p:sp>
          <p:nvSpPr>
            <p:cNvPr id="40" name="Shape 370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371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3" name="Shape 373"/>
          <p:cNvSpPr/>
          <p:nvPr/>
        </p:nvSpPr>
        <p:spPr>
          <a:xfrm>
            <a:off x="139364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6" name="Shape 376"/>
          <p:cNvSpPr/>
          <p:nvPr/>
        </p:nvSpPr>
        <p:spPr>
          <a:xfrm>
            <a:off x="345462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9" name="Shape 379"/>
          <p:cNvSpPr/>
          <p:nvPr/>
        </p:nvSpPr>
        <p:spPr>
          <a:xfrm>
            <a:off x="5479631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2" name="Shape 382"/>
          <p:cNvSpPr/>
          <p:nvPr/>
        </p:nvSpPr>
        <p:spPr>
          <a:xfrm>
            <a:off x="756990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Shape 385"/>
          <p:cNvSpPr/>
          <p:nvPr/>
        </p:nvSpPr>
        <p:spPr>
          <a:xfrm>
            <a:off x="9630886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831F108B-8F86-4DEB-9F0A-AD518DDF5E52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68BE2DDF-76AF-4D27-A959-6DD62952F4A8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1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  <p:bldP spid="7" grpId="0" animBg="1" advAuto="0"/>
      <p:bldP spid="12" grpId="0" advAuto="0"/>
      <p:bldP spid="17" grpId="0" animBg="1" advAuto="0"/>
      <p:bldP spid="22" grpId="0" advAuto="0"/>
      <p:bldP spid="27" grpId="0" advAuto="0"/>
      <p:bldP spid="30" grpId="0" animBg="1" advAuto="0"/>
      <p:bldP spid="33" grpId="0" advAuto="0"/>
      <p:bldP spid="36" grpId="0" animBg="1" advAuto="0"/>
      <p:bldP spid="39" grpId="0" advAuto="0"/>
      <p:bldP spid="43" grpId="0"/>
      <p:bldP spid="46" grpId="0"/>
      <p:bldP spid="49" grpId="0"/>
      <p:bldP spid="52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17817" y="1538566"/>
            <a:ext cx="3284566" cy="4853182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44843" y="2478964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44843" y="3381429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44843" y="4283895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44843" y="5186362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2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3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68972" y="20118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868972" y="2354521"/>
            <a:ext cx="437774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937233" y="3301776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6142990" y="3499217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6114638" y="5024359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854192" y="5021839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844060" y="3512070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610636" y="4818814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931813" y="481896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604931" y="330177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54485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96777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83439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82082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485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96777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40944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84396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4114" y="403657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884114" y="55601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48425" y="403657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42297" y="55601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E8FDF084-BFD0-4DDA-8077-846A96AEE7A7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EB6830AC-D47B-4B3F-8E13-FB467780E3FB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7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170801F6-E0BB-4E56-932C-919D1A1AE2CC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C06475D-733D-4946-9036-240C18D969F3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8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21329" y="1474642"/>
            <a:ext cx="2771272" cy="271774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1293464" y="1371620"/>
            <a:ext cx="3000215" cy="4188921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800" y="5882030"/>
            <a:ext cx="1123315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480382" y="4358761"/>
            <a:ext cx="2613203" cy="865808"/>
            <a:chOff x="680210" y="1949615"/>
            <a:chExt cx="1718591" cy="616167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80210" y="2171520"/>
              <a:ext cx="1718591" cy="3942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0210" y="1949615"/>
              <a:ext cx="1330361" cy="15332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5069404" y="1474642"/>
            <a:ext cx="2771272" cy="271774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4941539" y="1371620"/>
            <a:ext cx="3000215" cy="4188921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5173738" y="4358760"/>
            <a:ext cx="2569913" cy="865810"/>
            <a:chOff x="578159" y="1949614"/>
            <a:chExt cx="1777231" cy="616168"/>
          </a:xfrm>
        </p:grpSpPr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578159" y="2171520"/>
              <a:ext cx="1777231" cy="3942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9173" y="1949614"/>
              <a:ext cx="1525803" cy="15332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8717479" y="1474642"/>
            <a:ext cx="2771272" cy="271774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8589614" y="1371620"/>
            <a:ext cx="3000215" cy="4188921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8823803" y="4358760"/>
            <a:ext cx="2569911" cy="865810"/>
            <a:chOff x="578159" y="1949614"/>
            <a:chExt cx="1971069" cy="616168"/>
          </a:xfrm>
        </p:grpSpPr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578159" y="2171520"/>
              <a:ext cx="1971069" cy="39426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9173" y="1949614"/>
              <a:ext cx="1525803" cy="15332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A1046DCD-03D9-412A-9CF2-8A162E23B5F2}"/>
              </a:ext>
            </a:extLst>
          </p:cNvPr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3BDE5A88-1D37-48A8-956A-F84AD9FFF210}"/>
              </a:ext>
            </a:extLst>
          </p:cNvPr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1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20" grpId="0"/>
      <p:bldP spid="30" grpId="0" animBg="1"/>
      <p:bldP spid="31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334" y="3572801"/>
            <a:ext cx="920124" cy="6490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8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8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392" y="3402029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409" y="3352838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409" y="3930043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703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52" grpId="0"/>
      <p:bldP spid="10" grpId="0" animBg="1"/>
      <p:bldP spid="2053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heme/theme1.xml><?xml version="1.0" encoding="utf-8"?>
<a:theme xmlns:a="http://schemas.openxmlformats.org/drawingml/2006/main" name="自定义设计方案">
  <a:themeElements>
    <a:clrScheme name="自定义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4425D"/>
      </a:accent1>
      <a:accent2>
        <a:srgbClr val="14425D"/>
      </a:accent2>
      <a:accent3>
        <a:srgbClr val="1B587C"/>
      </a:accent3>
      <a:accent4>
        <a:srgbClr val="14425D"/>
      </a:accent4>
      <a:accent5>
        <a:srgbClr val="14425D"/>
      </a:accent5>
      <a:accent6>
        <a:srgbClr val="14425D"/>
      </a:accent6>
      <a:hlink>
        <a:srgbClr val="14425D"/>
      </a:hlink>
      <a:folHlink>
        <a:srgbClr val="14425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3508</Words>
  <Application>Microsoft Office PowerPoint</Application>
  <PresentationFormat>自定义</PresentationFormat>
  <Paragraphs>326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FontAwesome</vt:lpstr>
      <vt:lpstr>Gill Sans</vt:lpstr>
      <vt:lpstr>Lato Regular</vt:lpstr>
      <vt:lpstr>League Gothic Regular</vt:lpstr>
      <vt:lpstr>Oxygen</vt:lpstr>
      <vt:lpstr>Source Sans Pro ExtraLight</vt:lpstr>
      <vt:lpstr>方正兰亭超细黑简体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130</dc:title>
  <dc:creator/>
  <cp:lastModifiedBy/>
  <cp:revision>1</cp:revision>
  <dcterms:created xsi:type="dcterms:W3CDTF">2016-11-08T18:23:38Z</dcterms:created>
  <dcterms:modified xsi:type="dcterms:W3CDTF">2017-06-21T07:44:14Z</dcterms:modified>
</cp:coreProperties>
</file>